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6" r:id="rId3"/>
    <p:sldId id="259" r:id="rId4"/>
    <p:sldId id="262" r:id="rId5"/>
    <p:sldId id="258" r:id="rId6"/>
    <p:sldId id="260" r:id="rId7"/>
    <p:sldId id="261" r:id="rId8"/>
    <p:sldId id="263" r:id="rId9"/>
    <p:sldId id="264" r:id="rId10"/>
    <p:sldId id="265" r:id="rId11"/>
    <p:sldId id="266" r:id="rId12"/>
    <p:sldId id="267" r:id="rId13"/>
    <p:sldId id="268" r:id="rId14"/>
    <p:sldId id="271" r:id="rId15"/>
    <p:sldId id="269"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16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B5B74D-686E-40AC-B287-C70E0AF3C597}" type="doc">
      <dgm:prSet loTypeId="urn:microsoft.com/office/officeart/2005/8/layout/orgChart1" loCatId="hierarchy" qsTypeId="urn:microsoft.com/office/officeart/2005/8/quickstyle/simple1" qsCatId="simple" csTypeId="urn:microsoft.com/office/officeart/2005/8/colors/accent3_4" csCatId="accent3" phldr="1"/>
      <dgm:spPr/>
      <dgm:t>
        <a:bodyPr/>
        <a:lstStyle/>
        <a:p>
          <a:endParaRPr lang="en-US"/>
        </a:p>
      </dgm:t>
    </dgm:pt>
    <dgm:pt modelId="{8AC04359-2DE7-43EE-BE76-7C957581DF6F}">
      <dgm:prSet phldrT="[Text]"/>
      <dgm:spPr/>
      <dgm:t>
        <a:bodyPr/>
        <a:lstStyle/>
        <a:p>
          <a:r>
            <a:rPr lang="en-US" dirty="0" smtClean="0"/>
            <a:t>Java</a:t>
          </a:r>
          <a:endParaRPr lang="en-US" dirty="0"/>
        </a:p>
      </dgm:t>
    </dgm:pt>
    <dgm:pt modelId="{16429A71-AAC9-41A5-9028-04B1564C9052}" type="parTrans" cxnId="{7357DAC4-B2FC-42F9-B9E1-92CF4F768B01}">
      <dgm:prSet/>
      <dgm:spPr/>
      <dgm:t>
        <a:bodyPr/>
        <a:lstStyle/>
        <a:p>
          <a:endParaRPr lang="en-US"/>
        </a:p>
      </dgm:t>
    </dgm:pt>
    <dgm:pt modelId="{3CF090F4-9810-475A-AD5A-57A4677E27B2}" type="sibTrans" cxnId="{7357DAC4-B2FC-42F9-B9E1-92CF4F768B01}">
      <dgm:prSet/>
      <dgm:spPr/>
      <dgm:t>
        <a:bodyPr/>
        <a:lstStyle/>
        <a:p>
          <a:endParaRPr lang="en-US"/>
        </a:p>
      </dgm:t>
    </dgm:pt>
    <dgm:pt modelId="{AD1BAA8E-8378-4697-9048-C86515367451}">
      <dgm:prSet phldrT="[Text]"/>
      <dgm:spPr/>
      <dgm:t>
        <a:bodyPr/>
        <a:lstStyle/>
        <a:p>
          <a:r>
            <a:rPr lang="en-US" dirty="0" smtClean="0"/>
            <a:t>Swing</a:t>
          </a:r>
          <a:endParaRPr lang="en-US" dirty="0"/>
        </a:p>
      </dgm:t>
    </dgm:pt>
    <dgm:pt modelId="{F9DBEF11-E790-44D8-A266-DFBC94D27052}" type="parTrans" cxnId="{E480F690-13B1-4202-8F7C-BF918A18D9EF}">
      <dgm:prSet/>
      <dgm:spPr/>
      <dgm:t>
        <a:bodyPr/>
        <a:lstStyle/>
        <a:p>
          <a:endParaRPr lang="en-US"/>
        </a:p>
      </dgm:t>
    </dgm:pt>
    <dgm:pt modelId="{6EC21096-D9CD-41C4-AB53-FCB38DF575D0}" type="sibTrans" cxnId="{E480F690-13B1-4202-8F7C-BF918A18D9EF}">
      <dgm:prSet/>
      <dgm:spPr/>
      <dgm:t>
        <a:bodyPr/>
        <a:lstStyle/>
        <a:p>
          <a:endParaRPr lang="en-US"/>
        </a:p>
      </dgm:t>
    </dgm:pt>
    <dgm:pt modelId="{F19D78E4-EA14-4B5E-8131-DD17C23FE548}">
      <dgm:prSet phldrT="[Text]"/>
      <dgm:spPr/>
      <dgm:t>
        <a:bodyPr/>
        <a:lstStyle/>
        <a:p>
          <a:r>
            <a:rPr lang="en-US" dirty="0" err="1" smtClean="0"/>
            <a:t>EventListener</a:t>
          </a:r>
          <a:endParaRPr lang="en-US" dirty="0"/>
        </a:p>
      </dgm:t>
    </dgm:pt>
    <dgm:pt modelId="{F5C5D93B-617F-4C27-88EC-53F7D89EB000}" type="parTrans" cxnId="{B4FC0A55-D59F-4BF8-A224-5B7B9F99E7DD}">
      <dgm:prSet/>
      <dgm:spPr/>
      <dgm:t>
        <a:bodyPr/>
        <a:lstStyle/>
        <a:p>
          <a:endParaRPr lang="en-US"/>
        </a:p>
      </dgm:t>
    </dgm:pt>
    <dgm:pt modelId="{076A0070-BF7D-44A3-99E0-9BAC3C04D838}" type="sibTrans" cxnId="{B4FC0A55-D59F-4BF8-A224-5B7B9F99E7DD}">
      <dgm:prSet/>
      <dgm:spPr/>
      <dgm:t>
        <a:bodyPr/>
        <a:lstStyle/>
        <a:p>
          <a:endParaRPr lang="en-US"/>
        </a:p>
      </dgm:t>
    </dgm:pt>
    <dgm:pt modelId="{4C7906FA-14F9-443E-B09D-C0B2E9196189}">
      <dgm:prSet phldrT="[Text]"/>
      <dgm:spPr/>
      <dgm:t>
        <a:bodyPr/>
        <a:lstStyle/>
        <a:p>
          <a:r>
            <a:rPr lang="en-US" dirty="0" err="1" smtClean="0"/>
            <a:t>KeyListener</a:t>
          </a:r>
          <a:endParaRPr lang="en-US" dirty="0"/>
        </a:p>
      </dgm:t>
    </dgm:pt>
    <dgm:pt modelId="{15AD13C6-5950-4EEC-85CD-9F767D158F44}" type="parTrans" cxnId="{71296B36-01F2-4E36-B681-EA48A858B5AA}">
      <dgm:prSet/>
      <dgm:spPr/>
      <dgm:t>
        <a:bodyPr/>
        <a:lstStyle/>
        <a:p>
          <a:endParaRPr lang="en-US"/>
        </a:p>
      </dgm:t>
    </dgm:pt>
    <dgm:pt modelId="{918BE94B-4273-469E-858D-D6522790C5FC}" type="sibTrans" cxnId="{71296B36-01F2-4E36-B681-EA48A858B5AA}">
      <dgm:prSet/>
      <dgm:spPr/>
      <dgm:t>
        <a:bodyPr/>
        <a:lstStyle/>
        <a:p>
          <a:endParaRPr lang="en-US"/>
        </a:p>
      </dgm:t>
    </dgm:pt>
    <dgm:pt modelId="{82489724-C0E8-4D28-A144-2F33858C1D61}">
      <dgm:prSet phldrT="[Text]"/>
      <dgm:spPr/>
      <dgm:t>
        <a:bodyPr/>
        <a:lstStyle/>
        <a:p>
          <a:r>
            <a:rPr lang="en-US" dirty="0" err="1" smtClean="0"/>
            <a:t>Jpanel</a:t>
          </a:r>
          <a:endParaRPr lang="en-US" dirty="0"/>
        </a:p>
      </dgm:t>
    </dgm:pt>
    <dgm:pt modelId="{28E8EB70-B9F1-4CDF-83C3-0E260E3D8EA8}" type="parTrans" cxnId="{CB94FE0E-3D92-481A-9902-ACC76B31A093}">
      <dgm:prSet/>
      <dgm:spPr/>
      <dgm:t>
        <a:bodyPr/>
        <a:lstStyle/>
        <a:p>
          <a:endParaRPr lang="en-US"/>
        </a:p>
      </dgm:t>
    </dgm:pt>
    <dgm:pt modelId="{72A1E258-A224-4B8F-B453-19412FE18352}" type="sibTrans" cxnId="{CB94FE0E-3D92-481A-9902-ACC76B31A093}">
      <dgm:prSet/>
      <dgm:spPr/>
      <dgm:t>
        <a:bodyPr/>
        <a:lstStyle/>
        <a:p>
          <a:endParaRPr lang="en-US"/>
        </a:p>
      </dgm:t>
    </dgm:pt>
    <dgm:pt modelId="{74D96050-0E4D-4021-BC4E-98AE84794357}">
      <dgm:prSet phldrT="[Text]"/>
      <dgm:spPr/>
      <dgm:t>
        <a:bodyPr/>
        <a:lstStyle/>
        <a:p>
          <a:r>
            <a:rPr lang="en-US" dirty="0" err="1" smtClean="0"/>
            <a:t>MouseListener</a:t>
          </a:r>
          <a:endParaRPr lang="en-US" dirty="0"/>
        </a:p>
      </dgm:t>
    </dgm:pt>
    <dgm:pt modelId="{62DF1531-4F84-498A-B94E-2C242BB6F35C}" type="parTrans" cxnId="{D969174E-75E8-4CBD-8EE5-DE3419D2597C}">
      <dgm:prSet/>
      <dgm:spPr/>
      <dgm:t>
        <a:bodyPr/>
        <a:lstStyle/>
        <a:p>
          <a:endParaRPr lang="en-US"/>
        </a:p>
      </dgm:t>
    </dgm:pt>
    <dgm:pt modelId="{619E0242-8AA5-4FA6-8B5C-38B0EF9D5533}" type="sibTrans" cxnId="{D969174E-75E8-4CBD-8EE5-DE3419D2597C}">
      <dgm:prSet/>
      <dgm:spPr/>
      <dgm:t>
        <a:bodyPr/>
        <a:lstStyle/>
        <a:p>
          <a:endParaRPr lang="en-US"/>
        </a:p>
      </dgm:t>
    </dgm:pt>
    <dgm:pt modelId="{BE863542-E918-4C94-8813-8FA28417E762}">
      <dgm:prSet phldrT="[Text]"/>
      <dgm:spPr/>
      <dgm:t>
        <a:bodyPr/>
        <a:lstStyle/>
        <a:p>
          <a:r>
            <a:rPr lang="en-US" dirty="0" smtClean="0"/>
            <a:t>Runnable</a:t>
          </a:r>
          <a:endParaRPr lang="en-US" dirty="0"/>
        </a:p>
      </dgm:t>
    </dgm:pt>
    <dgm:pt modelId="{546714C9-2380-47D5-9274-6A95493EC7B2}" type="parTrans" cxnId="{52F122BE-76ED-428B-A90B-71303502862B}">
      <dgm:prSet/>
      <dgm:spPr/>
      <dgm:t>
        <a:bodyPr/>
        <a:lstStyle/>
        <a:p>
          <a:endParaRPr lang="en-US"/>
        </a:p>
      </dgm:t>
    </dgm:pt>
    <dgm:pt modelId="{68F6FB15-9CA0-4BB3-BBA8-B10BD96DAB3F}" type="sibTrans" cxnId="{52F122BE-76ED-428B-A90B-71303502862B}">
      <dgm:prSet/>
      <dgm:spPr/>
      <dgm:t>
        <a:bodyPr/>
        <a:lstStyle/>
        <a:p>
          <a:endParaRPr lang="en-US"/>
        </a:p>
      </dgm:t>
    </dgm:pt>
    <dgm:pt modelId="{07449556-5E87-474F-9719-3D6199D10B23}">
      <dgm:prSet phldrT="[Text]"/>
      <dgm:spPr/>
      <dgm:t>
        <a:bodyPr/>
        <a:lstStyle/>
        <a:p>
          <a:r>
            <a:rPr lang="en-US" dirty="0" smtClean="0"/>
            <a:t>Thread</a:t>
          </a:r>
          <a:endParaRPr lang="en-US" dirty="0"/>
        </a:p>
      </dgm:t>
    </dgm:pt>
    <dgm:pt modelId="{58F56AE2-844A-4338-9549-522E5EAC5251}" type="parTrans" cxnId="{AD63BB7B-0F3C-4EF8-8F1A-D31F5D1B8AF1}">
      <dgm:prSet/>
      <dgm:spPr/>
      <dgm:t>
        <a:bodyPr/>
        <a:lstStyle/>
        <a:p>
          <a:endParaRPr lang="en-US"/>
        </a:p>
      </dgm:t>
    </dgm:pt>
    <dgm:pt modelId="{832A6C9D-F91E-40D6-A345-B7CECF922FE9}" type="sibTrans" cxnId="{AD63BB7B-0F3C-4EF8-8F1A-D31F5D1B8AF1}">
      <dgm:prSet/>
      <dgm:spPr/>
      <dgm:t>
        <a:bodyPr/>
        <a:lstStyle/>
        <a:p>
          <a:endParaRPr lang="en-US"/>
        </a:p>
      </dgm:t>
    </dgm:pt>
    <dgm:pt modelId="{9699050C-1B17-4CE9-9A93-3BB056388663}">
      <dgm:prSet phldrT="[Text]"/>
      <dgm:spPr/>
      <dgm:t>
        <a:bodyPr/>
        <a:lstStyle/>
        <a:p>
          <a:r>
            <a:rPr lang="en-US" dirty="0" err="1" smtClean="0"/>
            <a:t>KeyEvent</a:t>
          </a:r>
          <a:endParaRPr lang="en-US" dirty="0"/>
        </a:p>
      </dgm:t>
    </dgm:pt>
    <dgm:pt modelId="{FE92BC7B-FAF4-4C57-AB84-4AF507E8DC02}" type="parTrans" cxnId="{64482CAB-AC3F-4BEA-BDF9-575FB3F5DFB2}">
      <dgm:prSet/>
      <dgm:spPr/>
      <dgm:t>
        <a:bodyPr/>
        <a:lstStyle/>
        <a:p>
          <a:endParaRPr lang="en-US"/>
        </a:p>
      </dgm:t>
    </dgm:pt>
    <dgm:pt modelId="{636486D7-05F4-4614-BFAB-5145D630674B}" type="sibTrans" cxnId="{64482CAB-AC3F-4BEA-BDF9-575FB3F5DFB2}">
      <dgm:prSet/>
      <dgm:spPr/>
      <dgm:t>
        <a:bodyPr/>
        <a:lstStyle/>
        <a:p>
          <a:endParaRPr lang="en-US"/>
        </a:p>
      </dgm:t>
    </dgm:pt>
    <dgm:pt modelId="{9B9D395A-8072-4B98-8FCB-712335843785}">
      <dgm:prSet phldrT="[Text]"/>
      <dgm:spPr/>
      <dgm:t>
        <a:bodyPr/>
        <a:lstStyle/>
        <a:p>
          <a:r>
            <a:rPr lang="en-US" dirty="0" err="1" smtClean="0"/>
            <a:t>MouseEvent</a:t>
          </a:r>
          <a:endParaRPr lang="en-US" dirty="0"/>
        </a:p>
      </dgm:t>
    </dgm:pt>
    <dgm:pt modelId="{3D37AA42-9AAA-48A8-873F-FDAD03095B43}" type="parTrans" cxnId="{6539652F-3BAF-4524-80BC-B04D4C8ED2CE}">
      <dgm:prSet/>
      <dgm:spPr/>
      <dgm:t>
        <a:bodyPr/>
        <a:lstStyle/>
        <a:p>
          <a:endParaRPr lang="en-US"/>
        </a:p>
      </dgm:t>
    </dgm:pt>
    <dgm:pt modelId="{D6D2BE3C-66F6-421D-BA0D-C2B1FD945A55}" type="sibTrans" cxnId="{6539652F-3BAF-4524-80BC-B04D4C8ED2CE}">
      <dgm:prSet/>
      <dgm:spPr/>
      <dgm:t>
        <a:bodyPr/>
        <a:lstStyle/>
        <a:p>
          <a:endParaRPr lang="en-US"/>
        </a:p>
      </dgm:t>
    </dgm:pt>
    <dgm:pt modelId="{EE57F33B-12E5-4D76-94C5-32DC010D4E9D}">
      <dgm:prSet phldrT="[Text]"/>
      <dgm:spPr/>
      <dgm:t>
        <a:bodyPr/>
        <a:lstStyle/>
        <a:p>
          <a:r>
            <a:rPr lang="en-US" dirty="0" err="1" smtClean="0"/>
            <a:t>Jframe</a:t>
          </a:r>
          <a:endParaRPr lang="en-US" dirty="0"/>
        </a:p>
      </dgm:t>
    </dgm:pt>
    <dgm:pt modelId="{7ED5DFFB-5812-4822-942B-199C4A5C7668}" type="parTrans" cxnId="{7774176D-B582-4DA6-AC47-D8EE09DF5F48}">
      <dgm:prSet/>
      <dgm:spPr/>
      <dgm:t>
        <a:bodyPr/>
        <a:lstStyle/>
        <a:p>
          <a:endParaRPr lang="en-US"/>
        </a:p>
      </dgm:t>
    </dgm:pt>
    <dgm:pt modelId="{412909F4-3120-4B37-913E-ECA32D971CC4}" type="sibTrans" cxnId="{7774176D-B582-4DA6-AC47-D8EE09DF5F48}">
      <dgm:prSet/>
      <dgm:spPr/>
      <dgm:t>
        <a:bodyPr/>
        <a:lstStyle/>
        <a:p>
          <a:endParaRPr lang="en-US"/>
        </a:p>
      </dgm:t>
    </dgm:pt>
    <dgm:pt modelId="{6D6743EE-DDA4-487A-9339-D1CD97DDB951}">
      <dgm:prSet phldrT="[Text]"/>
      <dgm:spPr/>
      <dgm:t>
        <a:bodyPr/>
        <a:lstStyle/>
        <a:p>
          <a:r>
            <a:rPr lang="en-US" dirty="0" smtClean="0"/>
            <a:t>IO</a:t>
          </a:r>
          <a:endParaRPr lang="en-US" dirty="0"/>
        </a:p>
      </dgm:t>
    </dgm:pt>
    <dgm:pt modelId="{8CC073DE-C61B-4628-BFBC-BC783DCA2DD8}" type="parTrans" cxnId="{E077A55E-A16E-4DEB-A74E-0749E6C1A300}">
      <dgm:prSet/>
      <dgm:spPr/>
      <dgm:t>
        <a:bodyPr/>
        <a:lstStyle/>
        <a:p>
          <a:endParaRPr lang="en-US"/>
        </a:p>
      </dgm:t>
    </dgm:pt>
    <dgm:pt modelId="{AD978AE6-1978-4D40-9E7B-925B3298AAC9}" type="sibTrans" cxnId="{E077A55E-A16E-4DEB-A74E-0749E6C1A300}">
      <dgm:prSet/>
      <dgm:spPr/>
      <dgm:t>
        <a:bodyPr/>
        <a:lstStyle/>
        <a:p>
          <a:endParaRPr lang="en-US"/>
        </a:p>
      </dgm:t>
    </dgm:pt>
    <dgm:pt modelId="{2CAA0170-188C-48B4-976F-889CC3EF132E}">
      <dgm:prSet phldrT="[Text]"/>
      <dgm:spPr/>
      <dgm:t>
        <a:bodyPr/>
        <a:lstStyle/>
        <a:p>
          <a:r>
            <a:rPr lang="en-US" dirty="0" err="1" smtClean="0"/>
            <a:t>BufferedReader</a:t>
          </a:r>
          <a:endParaRPr lang="en-US" dirty="0"/>
        </a:p>
      </dgm:t>
    </dgm:pt>
    <dgm:pt modelId="{AF163692-1061-4973-8356-4801DDAE5C22}" type="parTrans" cxnId="{331A35C9-1D00-499C-A0BF-A49B0EC908A4}">
      <dgm:prSet/>
      <dgm:spPr/>
      <dgm:t>
        <a:bodyPr/>
        <a:lstStyle/>
        <a:p>
          <a:endParaRPr lang="en-US"/>
        </a:p>
      </dgm:t>
    </dgm:pt>
    <dgm:pt modelId="{D4524BC4-F503-41B2-BA5E-B394CED39E85}" type="sibTrans" cxnId="{331A35C9-1D00-499C-A0BF-A49B0EC908A4}">
      <dgm:prSet/>
      <dgm:spPr/>
      <dgm:t>
        <a:bodyPr/>
        <a:lstStyle/>
        <a:p>
          <a:endParaRPr lang="en-US"/>
        </a:p>
      </dgm:t>
    </dgm:pt>
    <dgm:pt modelId="{A032B956-A922-4FAE-AFC7-25CC08777E0C}">
      <dgm:prSet phldrT="[Text]"/>
      <dgm:spPr/>
      <dgm:t>
        <a:bodyPr/>
        <a:lstStyle/>
        <a:p>
          <a:r>
            <a:rPr lang="en-US" dirty="0" err="1" smtClean="0"/>
            <a:t>FileReader</a:t>
          </a:r>
          <a:endParaRPr lang="en-US" dirty="0"/>
        </a:p>
      </dgm:t>
    </dgm:pt>
    <dgm:pt modelId="{453BDF16-9D15-4335-A096-63B3A0FE52A7}" type="parTrans" cxnId="{C20AD83B-9045-4F12-8013-3FC45322E3BA}">
      <dgm:prSet/>
      <dgm:spPr/>
      <dgm:t>
        <a:bodyPr/>
        <a:lstStyle/>
        <a:p>
          <a:endParaRPr lang="en-US"/>
        </a:p>
      </dgm:t>
    </dgm:pt>
    <dgm:pt modelId="{2AD321BA-14C7-4747-A3A8-A96A697B4C40}" type="sibTrans" cxnId="{C20AD83B-9045-4F12-8013-3FC45322E3BA}">
      <dgm:prSet/>
      <dgm:spPr/>
      <dgm:t>
        <a:bodyPr/>
        <a:lstStyle/>
        <a:p>
          <a:endParaRPr lang="en-US"/>
        </a:p>
      </dgm:t>
    </dgm:pt>
    <dgm:pt modelId="{CE989AF4-1C25-4A17-B8FB-B1C480C890DD}">
      <dgm:prSet phldrT="[Text]"/>
      <dgm:spPr/>
      <dgm:t>
        <a:bodyPr/>
        <a:lstStyle/>
        <a:p>
          <a:r>
            <a:rPr lang="en-US" dirty="0" smtClean="0"/>
            <a:t>File</a:t>
          </a:r>
          <a:endParaRPr lang="en-US" dirty="0"/>
        </a:p>
      </dgm:t>
    </dgm:pt>
    <dgm:pt modelId="{7B40C4BE-8606-4C03-A850-44B2F31D9C8E}" type="parTrans" cxnId="{95ED5934-D6A4-480F-9B53-7B844D57E83A}">
      <dgm:prSet/>
      <dgm:spPr/>
      <dgm:t>
        <a:bodyPr/>
        <a:lstStyle/>
        <a:p>
          <a:endParaRPr lang="en-US"/>
        </a:p>
      </dgm:t>
    </dgm:pt>
    <dgm:pt modelId="{A1B0244A-68F1-4892-812B-88C2B1021A10}" type="sibTrans" cxnId="{95ED5934-D6A4-480F-9B53-7B844D57E83A}">
      <dgm:prSet/>
      <dgm:spPr/>
      <dgm:t>
        <a:bodyPr/>
        <a:lstStyle/>
        <a:p>
          <a:endParaRPr lang="en-US"/>
        </a:p>
      </dgm:t>
    </dgm:pt>
    <dgm:pt modelId="{40E2C26A-ED62-4942-B75D-C8EAE526A0C8}">
      <dgm:prSet phldrT="[Text]"/>
      <dgm:spPr/>
      <dgm:t>
        <a:bodyPr/>
        <a:lstStyle/>
        <a:p>
          <a:r>
            <a:rPr lang="en-US" dirty="0" err="1" smtClean="0"/>
            <a:t>Awt</a:t>
          </a:r>
          <a:endParaRPr lang="en-US" dirty="0"/>
        </a:p>
      </dgm:t>
    </dgm:pt>
    <dgm:pt modelId="{5FEB4A60-11B8-4D4A-9EF6-A922B09BE0AE}" type="parTrans" cxnId="{599852DB-7D4F-4752-8880-A46956AE5645}">
      <dgm:prSet/>
      <dgm:spPr/>
      <dgm:t>
        <a:bodyPr/>
        <a:lstStyle/>
        <a:p>
          <a:endParaRPr lang="en-US"/>
        </a:p>
      </dgm:t>
    </dgm:pt>
    <dgm:pt modelId="{ECAB5168-446C-448D-831C-BBA7708B8AC8}" type="sibTrans" cxnId="{599852DB-7D4F-4752-8880-A46956AE5645}">
      <dgm:prSet/>
      <dgm:spPr/>
      <dgm:t>
        <a:bodyPr/>
        <a:lstStyle/>
        <a:p>
          <a:endParaRPr lang="en-US"/>
        </a:p>
      </dgm:t>
    </dgm:pt>
    <dgm:pt modelId="{62DEEC9F-C308-4C0B-B96C-B68CDAE55E68}">
      <dgm:prSet phldrT="[Text]"/>
      <dgm:spPr/>
      <dgm:t>
        <a:bodyPr/>
        <a:lstStyle/>
        <a:p>
          <a:r>
            <a:rPr lang="en-US" dirty="0" smtClean="0"/>
            <a:t>Image</a:t>
          </a:r>
          <a:endParaRPr lang="en-US" dirty="0"/>
        </a:p>
      </dgm:t>
    </dgm:pt>
    <dgm:pt modelId="{EA563654-BFEF-4F66-BC36-F2918A47C1EC}" type="parTrans" cxnId="{2FA9E25F-8A88-4B85-986E-3446A233E824}">
      <dgm:prSet/>
      <dgm:spPr/>
      <dgm:t>
        <a:bodyPr/>
        <a:lstStyle/>
        <a:p>
          <a:endParaRPr lang="en-US"/>
        </a:p>
      </dgm:t>
    </dgm:pt>
    <dgm:pt modelId="{429E5B35-E16B-42C1-AEC9-4B5C53C7FBD5}" type="sibTrans" cxnId="{2FA9E25F-8A88-4B85-986E-3446A233E824}">
      <dgm:prSet/>
      <dgm:spPr/>
      <dgm:t>
        <a:bodyPr/>
        <a:lstStyle/>
        <a:p>
          <a:endParaRPr lang="en-US"/>
        </a:p>
      </dgm:t>
    </dgm:pt>
    <dgm:pt modelId="{E728E4D0-8F9A-4A70-A7D3-4A2A26DE7517}">
      <dgm:prSet phldrT="[Text]"/>
      <dgm:spPr/>
      <dgm:t>
        <a:bodyPr/>
        <a:lstStyle/>
        <a:p>
          <a:r>
            <a:rPr lang="en-US" dirty="0" err="1" smtClean="0"/>
            <a:t>BufferedImage</a:t>
          </a:r>
          <a:endParaRPr lang="en-US" dirty="0"/>
        </a:p>
      </dgm:t>
    </dgm:pt>
    <dgm:pt modelId="{0197DFE0-4077-44F2-A34A-F9712D5A1378}" type="parTrans" cxnId="{78B84DDC-AA99-42DF-B9D3-E66FB1DA72FB}">
      <dgm:prSet/>
      <dgm:spPr/>
      <dgm:t>
        <a:bodyPr/>
        <a:lstStyle/>
        <a:p>
          <a:endParaRPr lang="en-US"/>
        </a:p>
      </dgm:t>
    </dgm:pt>
    <dgm:pt modelId="{1BCC6DC0-E366-49A5-9BD5-C3871C0F25C6}" type="sibTrans" cxnId="{78B84DDC-AA99-42DF-B9D3-E66FB1DA72FB}">
      <dgm:prSet/>
      <dgm:spPr/>
      <dgm:t>
        <a:bodyPr/>
        <a:lstStyle/>
        <a:p>
          <a:endParaRPr lang="en-US"/>
        </a:p>
      </dgm:t>
    </dgm:pt>
    <dgm:pt modelId="{DC6E4970-982B-4C1F-8F15-2D1DE3AD1B38}">
      <dgm:prSet phldrT="[Text]"/>
      <dgm:spPr/>
      <dgm:t>
        <a:bodyPr/>
        <a:lstStyle/>
        <a:p>
          <a:r>
            <a:rPr lang="en-US" dirty="0" smtClean="0"/>
            <a:t>Graphics</a:t>
          </a:r>
          <a:endParaRPr lang="en-US" dirty="0"/>
        </a:p>
      </dgm:t>
    </dgm:pt>
    <dgm:pt modelId="{2389060F-D5B4-4606-9E84-4BF17D088683}" type="parTrans" cxnId="{27958665-AD2F-443F-80A5-0F63F15BEF6A}">
      <dgm:prSet/>
      <dgm:spPr/>
      <dgm:t>
        <a:bodyPr/>
        <a:lstStyle/>
        <a:p>
          <a:endParaRPr lang="en-US"/>
        </a:p>
      </dgm:t>
    </dgm:pt>
    <dgm:pt modelId="{32E9A15A-A05C-43E6-809A-6647ECD469B4}" type="sibTrans" cxnId="{27958665-AD2F-443F-80A5-0F63F15BEF6A}">
      <dgm:prSet/>
      <dgm:spPr/>
      <dgm:t>
        <a:bodyPr/>
        <a:lstStyle/>
        <a:p>
          <a:endParaRPr lang="en-US"/>
        </a:p>
      </dgm:t>
    </dgm:pt>
    <dgm:pt modelId="{94307FD8-719F-43E0-B936-33F484DA57D5}" type="pres">
      <dgm:prSet presAssocID="{97B5B74D-686E-40AC-B287-C70E0AF3C597}" presName="hierChild1" presStyleCnt="0">
        <dgm:presLayoutVars>
          <dgm:orgChart val="1"/>
          <dgm:chPref val="1"/>
          <dgm:dir/>
          <dgm:animOne val="branch"/>
          <dgm:animLvl val="lvl"/>
          <dgm:resizeHandles/>
        </dgm:presLayoutVars>
      </dgm:prSet>
      <dgm:spPr/>
      <dgm:t>
        <a:bodyPr/>
        <a:lstStyle/>
        <a:p>
          <a:endParaRPr lang="en-US"/>
        </a:p>
      </dgm:t>
    </dgm:pt>
    <dgm:pt modelId="{B7A387ED-DCD2-4789-88A1-4748214A0A26}" type="pres">
      <dgm:prSet presAssocID="{8AC04359-2DE7-43EE-BE76-7C957581DF6F}" presName="hierRoot1" presStyleCnt="0">
        <dgm:presLayoutVars>
          <dgm:hierBranch val="init"/>
        </dgm:presLayoutVars>
      </dgm:prSet>
      <dgm:spPr/>
    </dgm:pt>
    <dgm:pt modelId="{D4FA0B82-8B8F-4318-B3FE-8BB1AE1DD767}" type="pres">
      <dgm:prSet presAssocID="{8AC04359-2DE7-43EE-BE76-7C957581DF6F}" presName="rootComposite1" presStyleCnt="0"/>
      <dgm:spPr/>
    </dgm:pt>
    <dgm:pt modelId="{C5357403-DB20-4212-8E33-F05B1C9BBEB6}" type="pres">
      <dgm:prSet presAssocID="{8AC04359-2DE7-43EE-BE76-7C957581DF6F}" presName="rootText1" presStyleLbl="node0" presStyleIdx="0" presStyleCnt="1">
        <dgm:presLayoutVars>
          <dgm:chPref val="3"/>
        </dgm:presLayoutVars>
      </dgm:prSet>
      <dgm:spPr/>
      <dgm:t>
        <a:bodyPr/>
        <a:lstStyle/>
        <a:p>
          <a:endParaRPr lang="en-US"/>
        </a:p>
      </dgm:t>
    </dgm:pt>
    <dgm:pt modelId="{C4C9C605-DD05-4D75-AF30-F54906A7EF4A}" type="pres">
      <dgm:prSet presAssocID="{8AC04359-2DE7-43EE-BE76-7C957581DF6F}" presName="rootConnector1" presStyleLbl="node1" presStyleIdx="0" presStyleCnt="0"/>
      <dgm:spPr/>
      <dgm:t>
        <a:bodyPr/>
        <a:lstStyle/>
        <a:p>
          <a:endParaRPr lang="en-US"/>
        </a:p>
      </dgm:t>
    </dgm:pt>
    <dgm:pt modelId="{D54796B3-AF7E-4DBB-B01A-210AF608E611}" type="pres">
      <dgm:prSet presAssocID="{8AC04359-2DE7-43EE-BE76-7C957581DF6F}" presName="hierChild2" presStyleCnt="0"/>
      <dgm:spPr/>
    </dgm:pt>
    <dgm:pt modelId="{17D21444-8168-42A9-B3AF-AC8C62400F17}" type="pres">
      <dgm:prSet presAssocID="{F9DBEF11-E790-44D8-A266-DFBC94D27052}" presName="Name37" presStyleLbl="parChTrans1D2" presStyleIdx="0" presStyleCnt="4"/>
      <dgm:spPr/>
      <dgm:t>
        <a:bodyPr/>
        <a:lstStyle/>
        <a:p>
          <a:endParaRPr lang="en-US"/>
        </a:p>
      </dgm:t>
    </dgm:pt>
    <dgm:pt modelId="{9CCD37DF-11FD-49FC-976F-47A851A4F838}" type="pres">
      <dgm:prSet presAssocID="{AD1BAA8E-8378-4697-9048-C86515367451}" presName="hierRoot2" presStyleCnt="0">
        <dgm:presLayoutVars>
          <dgm:hierBranch val="init"/>
        </dgm:presLayoutVars>
      </dgm:prSet>
      <dgm:spPr/>
    </dgm:pt>
    <dgm:pt modelId="{A7C494A5-F1DC-4880-B3C5-F5C9FE3B619C}" type="pres">
      <dgm:prSet presAssocID="{AD1BAA8E-8378-4697-9048-C86515367451}" presName="rootComposite" presStyleCnt="0"/>
      <dgm:spPr/>
    </dgm:pt>
    <dgm:pt modelId="{A14EC139-8161-4340-9C3F-3EEB51040E04}" type="pres">
      <dgm:prSet presAssocID="{AD1BAA8E-8378-4697-9048-C86515367451}" presName="rootText" presStyleLbl="node2" presStyleIdx="0" presStyleCnt="4">
        <dgm:presLayoutVars>
          <dgm:chPref val="3"/>
        </dgm:presLayoutVars>
      </dgm:prSet>
      <dgm:spPr/>
      <dgm:t>
        <a:bodyPr/>
        <a:lstStyle/>
        <a:p>
          <a:endParaRPr lang="en-US"/>
        </a:p>
      </dgm:t>
    </dgm:pt>
    <dgm:pt modelId="{B7454510-C0A9-400E-B936-6DB3B4955674}" type="pres">
      <dgm:prSet presAssocID="{AD1BAA8E-8378-4697-9048-C86515367451}" presName="rootConnector" presStyleLbl="node2" presStyleIdx="0" presStyleCnt="4"/>
      <dgm:spPr/>
      <dgm:t>
        <a:bodyPr/>
        <a:lstStyle/>
        <a:p>
          <a:endParaRPr lang="en-US"/>
        </a:p>
      </dgm:t>
    </dgm:pt>
    <dgm:pt modelId="{6210B46C-2D22-4DB1-BB1B-43589437565D}" type="pres">
      <dgm:prSet presAssocID="{AD1BAA8E-8378-4697-9048-C86515367451}" presName="hierChild4" presStyleCnt="0"/>
      <dgm:spPr/>
    </dgm:pt>
    <dgm:pt modelId="{18EE4C49-13A5-4DB4-98F3-69AF4EEF4630}" type="pres">
      <dgm:prSet presAssocID="{28E8EB70-B9F1-4CDF-83C3-0E260E3D8EA8}" presName="Name37" presStyleLbl="parChTrans1D3" presStyleIdx="0" presStyleCnt="8"/>
      <dgm:spPr/>
      <dgm:t>
        <a:bodyPr/>
        <a:lstStyle/>
        <a:p>
          <a:endParaRPr lang="en-US"/>
        </a:p>
      </dgm:t>
    </dgm:pt>
    <dgm:pt modelId="{0615939F-B97A-4775-9D6D-E826A571E497}" type="pres">
      <dgm:prSet presAssocID="{82489724-C0E8-4D28-A144-2F33858C1D61}" presName="hierRoot2" presStyleCnt="0">
        <dgm:presLayoutVars>
          <dgm:hierBranch val="init"/>
        </dgm:presLayoutVars>
      </dgm:prSet>
      <dgm:spPr/>
    </dgm:pt>
    <dgm:pt modelId="{9097E1C5-9D6D-4C57-A697-423217FAE42D}" type="pres">
      <dgm:prSet presAssocID="{82489724-C0E8-4D28-A144-2F33858C1D61}" presName="rootComposite" presStyleCnt="0"/>
      <dgm:spPr/>
    </dgm:pt>
    <dgm:pt modelId="{B0CEC206-3B81-42F1-AD86-4F47D131C7A5}" type="pres">
      <dgm:prSet presAssocID="{82489724-C0E8-4D28-A144-2F33858C1D61}" presName="rootText" presStyleLbl="node3" presStyleIdx="0" presStyleCnt="8">
        <dgm:presLayoutVars>
          <dgm:chPref val="3"/>
        </dgm:presLayoutVars>
      </dgm:prSet>
      <dgm:spPr/>
      <dgm:t>
        <a:bodyPr/>
        <a:lstStyle/>
        <a:p>
          <a:endParaRPr lang="en-US"/>
        </a:p>
      </dgm:t>
    </dgm:pt>
    <dgm:pt modelId="{0BD7BBB4-3B90-4133-9F51-C02FEBD7A55A}" type="pres">
      <dgm:prSet presAssocID="{82489724-C0E8-4D28-A144-2F33858C1D61}" presName="rootConnector" presStyleLbl="node3" presStyleIdx="0" presStyleCnt="8"/>
      <dgm:spPr/>
      <dgm:t>
        <a:bodyPr/>
        <a:lstStyle/>
        <a:p>
          <a:endParaRPr lang="en-US"/>
        </a:p>
      </dgm:t>
    </dgm:pt>
    <dgm:pt modelId="{6D22DAB0-7735-4882-9390-15A65E92D79B}" type="pres">
      <dgm:prSet presAssocID="{82489724-C0E8-4D28-A144-2F33858C1D61}" presName="hierChild4" presStyleCnt="0"/>
      <dgm:spPr/>
    </dgm:pt>
    <dgm:pt modelId="{A4A585F0-AA15-498C-9506-122BA6589B7E}" type="pres">
      <dgm:prSet presAssocID="{82489724-C0E8-4D28-A144-2F33858C1D61}" presName="hierChild5" presStyleCnt="0"/>
      <dgm:spPr/>
    </dgm:pt>
    <dgm:pt modelId="{1BBE93CB-816C-4EBC-B4AD-B490085A03B8}" type="pres">
      <dgm:prSet presAssocID="{7ED5DFFB-5812-4822-942B-199C4A5C7668}" presName="Name37" presStyleLbl="parChTrans1D3" presStyleIdx="1" presStyleCnt="8"/>
      <dgm:spPr/>
      <dgm:t>
        <a:bodyPr/>
        <a:lstStyle/>
        <a:p>
          <a:endParaRPr lang="en-US"/>
        </a:p>
      </dgm:t>
    </dgm:pt>
    <dgm:pt modelId="{C814AF4B-D069-4FF8-A5D3-3B9C6A96FF1C}" type="pres">
      <dgm:prSet presAssocID="{EE57F33B-12E5-4D76-94C5-32DC010D4E9D}" presName="hierRoot2" presStyleCnt="0">
        <dgm:presLayoutVars>
          <dgm:hierBranch val="init"/>
        </dgm:presLayoutVars>
      </dgm:prSet>
      <dgm:spPr/>
    </dgm:pt>
    <dgm:pt modelId="{AA159DEF-2F39-4EEB-9136-3113644421B6}" type="pres">
      <dgm:prSet presAssocID="{EE57F33B-12E5-4D76-94C5-32DC010D4E9D}" presName="rootComposite" presStyleCnt="0"/>
      <dgm:spPr/>
    </dgm:pt>
    <dgm:pt modelId="{D7B73C0F-B53F-455E-827D-35EF0E57B0AC}" type="pres">
      <dgm:prSet presAssocID="{EE57F33B-12E5-4D76-94C5-32DC010D4E9D}" presName="rootText" presStyleLbl="node3" presStyleIdx="1" presStyleCnt="8">
        <dgm:presLayoutVars>
          <dgm:chPref val="3"/>
        </dgm:presLayoutVars>
      </dgm:prSet>
      <dgm:spPr/>
      <dgm:t>
        <a:bodyPr/>
        <a:lstStyle/>
        <a:p>
          <a:endParaRPr lang="en-US"/>
        </a:p>
      </dgm:t>
    </dgm:pt>
    <dgm:pt modelId="{6867E34D-802D-4301-8391-1A17ECFB5C8B}" type="pres">
      <dgm:prSet presAssocID="{EE57F33B-12E5-4D76-94C5-32DC010D4E9D}" presName="rootConnector" presStyleLbl="node3" presStyleIdx="1" presStyleCnt="8"/>
      <dgm:spPr/>
      <dgm:t>
        <a:bodyPr/>
        <a:lstStyle/>
        <a:p>
          <a:endParaRPr lang="en-US"/>
        </a:p>
      </dgm:t>
    </dgm:pt>
    <dgm:pt modelId="{2BE47765-B16B-41C4-95C9-DF01440DFA1B}" type="pres">
      <dgm:prSet presAssocID="{EE57F33B-12E5-4D76-94C5-32DC010D4E9D}" presName="hierChild4" presStyleCnt="0"/>
      <dgm:spPr/>
    </dgm:pt>
    <dgm:pt modelId="{F2B50632-8B94-49E6-A4AB-051065F33447}" type="pres">
      <dgm:prSet presAssocID="{EE57F33B-12E5-4D76-94C5-32DC010D4E9D}" presName="hierChild5" presStyleCnt="0"/>
      <dgm:spPr/>
    </dgm:pt>
    <dgm:pt modelId="{8E9CEEB2-76B0-47B7-A914-A0D994B3C9F3}" type="pres">
      <dgm:prSet presAssocID="{AD1BAA8E-8378-4697-9048-C86515367451}" presName="hierChild5" presStyleCnt="0"/>
      <dgm:spPr/>
    </dgm:pt>
    <dgm:pt modelId="{D16E3661-01A4-4CCA-8CB5-A19C23C40143}" type="pres">
      <dgm:prSet presAssocID="{5FEB4A60-11B8-4D4A-9EF6-A922B09BE0AE}" presName="Name37" presStyleLbl="parChTrans1D2" presStyleIdx="1" presStyleCnt="4"/>
      <dgm:spPr/>
      <dgm:t>
        <a:bodyPr/>
        <a:lstStyle/>
        <a:p>
          <a:endParaRPr lang="en-US"/>
        </a:p>
      </dgm:t>
    </dgm:pt>
    <dgm:pt modelId="{C9970703-3F27-47E4-A6ED-8C8FFA5B05DA}" type="pres">
      <dgm:prSet presAssocID="{40E2C26A-ED62-4942-B75D-C8EAE526A0C8}" presName="hierRoot2" presStyleCnt="0">
        <dgm:presLayoutVars>
          <dgm:hierBranch val="init"/>
        </dgm:presLayoutVars>
      </dgm:prSet>
      <dgm:spPr/>
    </dgm:pt>
    <dgm:pt modelId="{5954D950-DD77-4EB7-80D8-82CAAB234AA5}" type="pres">
      <dgm:prSet presAssocID="{40E2C26A-ED62-4942-B75D-C8EAE526A0C8}" presName="rootComposite" presStyleCnt="0"/>
      <dgm:spPr/>
    </dgm:pt>
    <dgm:pt modelId="{03099469-D423-4E81-AD2F-56AA0E9987ED}" type="pres">
      <dgm:prSet presAssocID="{40E2C26A-ED62-4942-B75D-C8EAE526A0C8}" presName="rootText" presStyleLbl="node2" presStyleIdx="1" presStyleCnt="4">
        <dgm:presLayoutVars>
          <dgm:chPref val="3"/>
        </dgm:presLayoutVars>
      </dgm:prSet>
      <dgm:spPr/>
      <dgm:t>
        <a:bodyPr/>
        <a:lstStyle/>
        <a:p>
          <a:endParaRPr lang="en-US"/>
        </a:p>
      </dgm:t>
    </dgm:pt>
    <dgm:pt modelId="{50710920-6B3D-44B6-8B13-95F2B7C2BB9F}" type="pres">
      <dgm:prSet presAssocID="{40E2C26A-ED62-4942-B75D-C8EAE526A0C8}" presName="rootConnector" presStyleLbl="node2" presStyleIdx="1" presStyleCnt="4"/>
      <dgm:spPr/>
      <dgm:t>
        <a:bodyPr/>
        <a:lstStyle/>
        <a:p>
          <a:endParaRPr lang="en-US"/>
        </a:p>
      </dgm:t>
    </dgm:pt>
    <dgm:pt modelId="{8AC67220-8C47-4353-955F-A6799EAEE8A7}" type="pres">
      <dgm:prSet presAssocID="{40E2C26A-ED62-4942-B75D-C8EAE526A0C8}" presName="hierChild4" presStyleCnt="0"/>
      <dgm:spPr/>
    </dgm:pt>
    <dgm:pt modelId="{9B13F9BF-0946-4183-A9E1-90EB820B9A49}" type="pres">
      <dgm:prSet presAssocID="{2389060F-D5B4-4606-9E84-4BF17D088683}" presName="Name37" presStyleLbl="parChTrans1D3" presStyleIdx="2" presStyleCnt="8"/>
      <dgm:spPr/>
      <dgm:t>
        <a:bodyPr/>
        <a:lstStyle/>
        <a:p>
          <a:endParaRPr lang="en-US"/>
        </a:p>
      </dgm:t>
    </dgm:pt>
    <dgm:pt modelId="{A953C9C9-72AD-4607-995D-9002B0193589}" type="pres">
      <dgm:prSet presAssocID="{DC6E4970-982B-4C1F-8F15-2D1DE3AD1B38}" presName="hierRoot2" presStyleCnt="0">
        <dgm:presLayoutVars>
          <dgm:hierBranch val="init"/>
        </dgm:presLayoutVars>
      </dgm:prSet>
      <dgm:spPr/>
    </dgm:pt>
    <dgm:pt modelId="{C99319D1-93A2-4BF6-AD36-6D21BAF5C20C}" type="pres">
      <dgm:prSet presAssocID="{DC6E4970-982B-4C1F-8F15-2D1DE3AD1B38}" presName="rootComposite" presStyleCnt="0"/>
      <dgm:spPr/>
    </dgm:pt>
    <dgm:pt modelId="{7C288A3F-34BE-457E-81CD-71BB57B53099}" type="pres">
      <dgm:prSet presAssocID="{DC6E4970-982B-4C1F-8F15-2D1DE3AD1B38}" presName="rootText" presStyleLbl="node3" presStyleIdx="2" presStyleCnt="8">
        <dgm:presLayoutVars>
          <dgm:chPref val="3"/>
        </dgm:presLayoutVars>
      </dgm:prSet>
      <dgm:spPr/>
      <dgm:t>
        <a:bodyPr/>
        <a:lstStyle/>
        <a:p>
          <a:endParaRPr lang="en-US"/>
        </a:p>
      </dgm:t>
    </dgm:pt>
    <dgm:pt modelId="{F3DDF6B9-1E93-4104-BF5B-9D5A27B189BF}" type="pres">
      <dgm:prSet presAssocID="{DC6E4970-982B-4C1F-8F15-2D1DE3AD1B38}" presName="rootConnector" presStyleLbl="node3" presStyleIdx="2" presStyleCnt="8"/>
      <dgm:spPr/>
      <dgm:t>
        <a:bodyPr/>
        <a:lstStyle/>
        <a:p>
          <a:endParaRPr lang="en-US"/>
        </a:p>
      </dgm:t>
    </dgm:pt>
    <dgm:pt modelId="{43828194-A537-4E70-A22E-A7E10073E00F}" type="pres">
      <dgm:prSet presAssocID="{DC6E4970-982B-4C1F-8F15-2D1DE3AD1B38}" presName="hierChild4" presStyleCnt="0"/>
      <dgm:spPr/>
    </dgm:pt>
    <dgm:pt modelId="{9DC9CD46-B02E-4E72-862A-4DB7E2D1B08B}" type="pres">
      <dgm:prSet presAssocID="{DC6E4970-982B-4C1F-8F15-2D1DE3AD1B38}" presName="hierChild5" presStyleCnt="0"/>
      <dgm:spPr/>
    </dgm:pt>
    <dgm:pt modelId="{1B922A93-7ED0-400C-ADDE-AD27D730E651}" type="pres">
      <dgm:prSet presAssocID="{F5C5D93B-617F-4C27-88EC-53F7D89EB000}" presName="Name37" presStyleLbl="parChTrans1D3" presStyleIdx="3" presStyleCnt="8"/>
      <dgm:spPr/>
      <dgm:t>
        <a:bodyPr/>
        <a:lstStyle/>
        <a:p>
          <a:endParaRPr lang="en-US"/>
        </a:p>
      </dgm:t>
    </dgm:pt>
    <dgm:pt modelId="{40A6AC34-CCDD-4D84-A1C9-7779D6D63549}" type="pres">
      <dgm:prSet presAssocID="{F19D78E4-EA14-4B5E-8131-DD17C23FE548}" presName="hierRoot2" presStyleCnt="0">
        <dgm:presLayoutVars>
          <dgm:hierBranch val="init"/>
        </dgm:presLayoutVars>
      </dgm:prSet>
      <dgm:spPr/>
    </dgm:pt>
    <dgm:pt modelId="{3084FE77-3E4C-4796-A9E4-75B05E72956E}" type="pres">
      <dgm:prSet presAssocID="{F19D78E4-EA14-4B5E-8131-DD17C23FE548}" presName="rootComposite" presStyleCnt="0"/>
      <dgm:spPr/>
    </dgm:pt>
    <dgm:pt modelId="{850673EA-13BA-46FE-8EBD-6A908F5E76BE}" type="pres">
      <dgm:prSet presAssocID="{F19D78E4-EA14-4B5E-8131-DD17C23FE548}" presName="rootText" presStyleLbl="node3" presStyleIdx="3" presStyleCnt="8">
        <dgm:presLayoutVars>
          <dgm:chPref val="3"/>
        </dgm:presLayoutVars>
      </dgm:prSet>
      <dgm:spPr/>
      <dgm:t>
        <a:bodyPr/>
        <a:lstStyle/>
        <a:p>
          <a:endParaRPr lang="en-US"/>
        </a:p>
      </dgm:t>
    </dgm:pt>
    <dgm:pt modelId="{09884B09-117A-4566-81C0-22CACEF70078}" type="pres">
      <dgm:prSet presAssocID="{F19D78E4-EA14-4B5E-8131-DD17C23FE548}" presName="rootConnector" presStyleLbl="node3" presStyleIdx="3" presStyleCnt="8"/>
      <dgm:spPr/>
      <dgm:t>
        <a:bodyPr/>
        <a:lstStyle/>
        <a:p>
          <a:endParaRPr lang="en-US"/>
        </a:p>
      </dgm:t>
    </dgm:pt>
    <dgm:pt modelId="{2E27537D-6DBD-402D-A164-432D3257E748}" type="pres">
      <dgm:prSet presAssocID="{F19D78E4-EA14-4B5E-8131-DD17C23FE548}" presName="hierChild4" presStyleCnt="0"/>
      <dgm:spPr/>
    </dgm:pt>
    <dgm:pt modelId="{E27000F2-F771-421B-AEE0-3A84DB53D241}" type="pres">
      <dgm:prSet presAssocID="{FE92BC7B-FAF4-4C57-AB84-4AF507E8DC02}" presName="Name37" presStyleLbl="parChTrans1D4" presStyleIdx="0" presStyleCnt="6"/>
      <dgm:spPr/>
      <dgm:t>
        <a:bodyPr/>
        <a:lstStyle/>
        <a:p>
          <a:endParaRPr lang="en-US"/>
        </a:p>
      </dgm:t>
    </dgm:pt>
    <dgm:pt modelId="{80974396-91B2-46E4-B593-B740D23D46E8}" type="pres">
      <dgm:prSet presAssocID="{9699050C-1B17-4CE9-9A93-3BB056388663}" presName="hierRoot2" presStyleCnt="0">
        <dgm:presLayoutVars>
          <dgm:hierBranch val="init"/>
        </dgm:presLayoutVars>
      </dgm:prSet>
      <dgm:spPr/>
    </dgm:pt>
    <dgm:pt modelId="{885F84BE-0329-4EF3-A6F4-D8C53E2CA9A8}" type="pres">
      <dgm:prSet presAssocID="{9699050C-1B17-4CE9-9A93-3BB056388663}" presName="rootComposite" presStyleCnt="0"/>
      <dgm:spPr/>
    </dgm:pt>
    <dgm:pt modelId="{DD9CFD54-654B-45F8-BAAB-A335DEEEE24B}" type="pres">
      <dgm:prSet presAssocID="{9699050C-1B17-4CE9-9A93-3BB056388663}" presName="rootText" presStyleLbl="node4" presStyleIdx="0" presStyleCnt="6">
        <dgm:presLayoutVars>
          <dgm:chPref val="3"/>
        </dgm:presLayoutVars>
      </dgm:prSet>
      <dgm:spPr/>
      <dgm:t>
        <a:bodyPr/>
        <a:lstStyle/>
        <a:p>
          <a:endParaRPr lang="en-US"/>
        </a:p>
      </dgm:t>
    </dgm:pt>
    <dgm:pt modelId="{7DA55BDC-8CD8-41ED-BAC8-ECB4D8140BD6}" type="pres">
      <dgm:prSet presAssocID="{9699050C-1B17-4CE9-9A93-3BB056388663}" presName="rootConnector" presStyleLbl="node4" presStyleIdx="0" presStyleCnt="6"/>
      <dgm:spPr/>
      <dgm:t>
        <a:bodyPr/>
        <a:lstStyle/>
        <a:p>
          <a:endParaRPr lang="en-US"/>
        </a:p>
      </dgm:t>
    </dgm:pt>
    <dgm:pt modelId="{6AD821EA-0B50-49D2-AF4F-06068176A24E}" type="pres">
      <dgm:prSet presAssocID="{9699050C-1B17-4CE9-9A93-3BB056388663}" presName="hierChild4" presStyleCnt="0"/>
      <dgm:spPr/>
    </dgm:pt>
    <dgm:pt modelId="{93FD6749-72F2-4056-98ED-18F347C06367}" type="pres">
      <dgm:prSet presAssocID="{15AD13C6-5950-4EEC-85CD-9F767D158F44}" presName="Name37" presStyleLbl="parChTrans1D4" presStyleIdx="1" presStyleCnt="6"/>
      <dgm:spPr/>
      <dgm:t>
        <a:bodyPr/>
        <a:lstStyle/>
        <a:p>
          <a:endParaRPr lang="en-US"/>
        </a:p>
      </dgm:t>
    </dgm:pt>
    <dgm:pt modelId="{5AE0EC26-F6F3-491D-A6E4-0B1A391063E3}" type="pres">
      <dgm:prSet presAssocID="{4C7906FA-14F9-443E-B09D-C0B2E9196189}" presName="hierRoot2" presStyleCnt="0">
        <dgm:presLayoutVars>
          <dgm:hierBranch val="init"/>
        </dgm:presLayoutVars>
      </dgm:prSet>
      <dgm:spPr/>
    </dgm:pt>
    <dgm:pt modelId="{FAC13C80-814F-4993-9B50-44BFB46D87B2}" type="pres">
      <dgm:prSet presAssocID="{4C7906FA-14F9-443E-B09D-C0B2E9196189}" presName="rootComposite" presStyleCnt="0"/>
      <dgm:spPr/>
    </dgm:pt>
    <dgm:pt modelId="{3BA8A62C-E7C7-46C5-BB63-67C6D061B76D}" type="pres">
      <dgm:prSet presAssocID="{4C7906FA-14F9-443E-B09D-C0B2E9196189}" presName="rootText" presStyleLbl="node4" presStyleIdx="1" presStyleCnt="6">
        <dgm:presLayoutVars>
          <dgm:chPref val="3"/>
        </dgm:presLayoutVars>
      </dgm:prSet>
      <dgm:spPr/>
      <dgm:t>
        <a:bodyPr/>
        <a:lstStyle/>
        <a:p>
          <a:endParaRPr lang="en-US"/>
        </a:p>
      </dgm:t>
    </dgm:pt>
    <dgm:pt modelId="{4A51EE37-0370-4272-B399-20338CA204EE}" type="pres">
      <dgm:prSet presAssocID="{4C7906FA-14F9-443E-B09D-C0B2E9196189}" presName="rootConnector" presStyleLbl="node4" presStyleIdx="1" presStyleCnt="6"/>
      <dgm:spPr/>
      <dgm:t>
        <a:bodyPr/>
        <a:lstStyle/>
        <a:p>
          <a:endParaRPr lang="en-US"/>
        </a:p>
      </dgm:t>
    </dgm:pt>
    <dgm:pt modelId="{A9D4F795-0561-4FA7-9877-07533478A28D}" type="pres">
      <dgm:prSet presAssocID="{4C7906FA-14F9-443E-B09D-C0B2E9196189}" presName="hierChild4" presStyleCnt="0"/>
      <dgm:spPr/>
    </dgm:pt>
    <dgm:pt modelId="{6E35B7E0-7B91-41A0-92CC-805B1D721D2E}" type="pres">
      <dgm:prSet presAssocID="{4C7906FA-14F9-443E-B09D-C0B2E9196189}" presName="hierChild5" presStyleCnt="0"/>
      <dgm:spPr/>
    </dgm:pt>
    <dgm:pt modelId="{09B3585B-907A-4C26-9EAC-13E898580EC3}" type="pres">
      <dgm:prSet presAssocID="{9699050C-1B17-4CE9-9A93-3BB056388663}" presName="hierChild5" presStyleCnt="0"/>
      <dgm:spPr/>
    </dgm:pt>
    <dgm:pt modelId="{3593C62E-A7DA-460B-A6EA-F4EC50480FCA}" type="pres">
      <dgm:prSet presAssocID="{3D37AA42-9AAA-48A8-873F-FDAD03095B43}" presName="Name37" presStyleLbl="parChTrans1D4" presStyleIdx="2" presStyleCnt="6"/>
      <dgm:spPr/>
      <dgm:t>
        <a:bodyPr/>
        <a:lstStyle/>
        <a:p>
          <a:endParaRPr lang="en-US"/>
        </a:p>
      </dgm:t>
    </dgm:pt>
    <dgm:pt modelId="{A3E7E007-08C1-468D-9712-F4E5971CB5B1}" type="pres">
      <dgm:prSet presAssocID="{9B9D395A-8072-4B98-8FCB-712335843785}" presName="hierRoot2" presStyleCnt="0">
        <dgm:presLayoutVars>
          <dgm:hierBranch val="init"/>
        </dgm:presLayoutVars>
      </dgm:prSet>
      <dgm:spPr/>
    </dgm:pt>
    <dgm:pt modelId="{A23D3D55-A918-4F65-92DF-AE4ACCF917A6}" type="pres">
      <dgm:prSet presAssocID="{9B9D395A-8072-4B98-8FCB-712335843785}" presName="rootComposite" presStyleCnt="0"/>
      <dgm:spPr/>
    </dgm:pt>
    <dgm:pt modelId="{BC344A2D-F431-47A8-8C90-226D7C6E7CBF}" type="pres">
      <dgm:prSet presAssocID="{9B9D395A-8072-4B98-8FCB-712335843785}" presName="rootText" presStyleLbl="node4" presStyleIdx="2" presStyleCnt="6">
        <dgm:presLayoutVars>
          <dgm:chPref val="3"/>
        </dgm:presLayoutVars>
      </dgm:prSet>
      <dgm:spPr/>
      <dgm:t>
        <a:bodyPr/>
        <a:lstStyle/>
        <a:p>
          <a:endParaRPr lang="en-US"/>
        </a:p>
      </dgm:t>
    </dgm:pt>
    <dgm:pt modelId="{EC342A42-0AA9-4FC4-AE8D-BB6709083EF1}" type="pres">
      <dgm:prSet presAssocID="{9B9D395A-8072-4B98-8FCB-712335843785}" presName="rootConnector" presStyleLbl="node4" presStyleIdx="2" presStyleCnt="6"/>
      <dgm:spPr/>
      <dgm:t>
        <a:bodyPr/>
        <a:lstStyle/>
        <a:p>
          <a:endParaRPr lang="en-US"/>
        </a:p>
      </dgm:t>
    </dgm:pt>
    <dgm:pt modelId="{379FFA88-38AA-4AA7-BB16-566D4A96A48A}" type="pres">
      <dgm:prSet presAssocID="{9B9D395A-8072-4B98-8FCB-712335843785}" presName="hierChild4" presStyleCnt="0"/>
      <dgm:spPr/>
    </dgm:pt>
    <dgm:pt modelId="{D59D0211-4228-44F2-B6A5-21FB145690FF}" type="pres">
      <dgm:prSet presAssocID="{62DF1531-4F84-498A-B94E-2C242BB6F35C}" presName="Name37" presStyleLbl="parChTrans1D4" presStyleIdx="3" presStyleCnt="6"/>
      <dgm:spPr/>
      <dgm:t>
        <a:bodyPr/>
        <a:lstStyle/>
        <a:p>
          <a:endParaRPr lang="en-US"/>
        </a:p>
      </dgm:t>
    </dgm:pt>
    <dgm:pt modelId="{F99820E7-6CA1-45C7-AD85-0CD205CE210E}" type="pres">
      <dgm:prSet presAssocID="{74D96050-0E4D-4021-BC4E-98AE84794357}" presName="hierRoot2" presStyleCnt="0">
        <dgm:presLayoutVars>
          <dgm:hierBranch val="init"/>
        </dgm:presLayoutVars>
      </dgm:prSet>
      <dgm:spPr/>
    </dgm:pt>
    <dgm:pt modelId="{A17F6C81-93A9-433B-96ED-A0B6416CEFC7}" type="pres">
      <dgm:prSet presAssocID="{74D96050-0E4D-4021-BC4E-98AE84794357}" presName="rootComposite" presStyleCnt="0"/>
      <dgm:spPr/>
    </dgm:pt>
    <dgm:pt modelId="{C76943E9-71A6-46B0-B1EC-D3C987BA9171}" type="pres">
      <dgm:prSet presAssocID="{74D96050-0E4D-4021-BC4E-98AE84794357}" presName="rootText" presStyleLbl="node4" presStyleIdx="3" presStyleCnt="6">
        <dgm:presLayoutVars>
          <dgm:chPref val="3"/>
        </dgm:presLayoutVars>
      </dgm:prSet>
      <dgm:spPr/>
      <dgm:t>
        <a:bodyPr/>
        <a:lstStyle/>
        <a:p>
          <a:endParaRPr lang="en-US"/>
        </a:p>
      </dgm:t>
    </dgm:pt>
    <dgm:pt modelId="{D6AE6F95-D617-4888-8B52-8309AEB9D6C2}" type="pres">
      <dgm:prSet presAssocID="{74D96050-0E4D-4021-BC4E-98AE84794357}" presName="rootConnector" presStyleLbl="node4" presStyleIdx="3" presStyleCnt="6"/>
      <dgm:spPr/>
      <dgm:t>
        <a:bodyPr/>
        <a:lstStyle/>
        <a:p>
          <a:endParaRPr lang="en-US"/>
        </a:p>
      </dgm:t>
    </dgm:pt>
    <dgm:pt modelId="{56ABC7E1-EE22-4E18-B763-7298CFB65D1C}" type="pres">
      <dgm:prSet presAssocID="{74D96050-0E4D-4021-BC4E-98AE84794357}" presName="hierChild4" presStyleCnt="0"/>
      <dgm:spPr/>
    </dgm:pt>
    <dgm:pt modelId="{16319F7C-4C94-455D-B483-0B82E1FEDB5F}" type="pres">
      <dgm:prSet presAssocID="{74D96050-0E4D-4021-BC4E-98AE84794357}" presName="hierChild5" presStyleCnt="0"/>
      <dgm:spPr/>
    </dgm:pt>
    <dgm:pt modelId="{47C6028D-ACCF-4159-A150-B9A1797178E3}" type="pres">
      <dgm:prSet presAssocID="{9B9D395A-8072-4B98-8FCB-712335843785}" presName="hierChild5" presStyleCnt="0"/>
      <dgm:spPr/>
    </dgm:pt>
    <dgm:pt modelId="{0282D2B7-BE20-4C69-816E-0C763DB61B20}" type="pres">
      <dgm:prSet presAssocID="{EA563654-BFEF-4F66-BC36-F2918A47C1EC}" presName="Name37" presStyleLbl="parChTrans1D4" presStyleIdx="4" presStyleCnt="6"/>
      <dgm:spPr/>
      <dgm:t>
        <a:bodyPr/>
        <a:lstStyle/>
        <a:p>
          <a:endParaRPr lang="en-US"/>
        </a:p>
      </dgm:t>
    </dgm:pt>
    <dgm:pt modelId="{9340DA95-64A4-42A5-9D08-61A488C5C43D}" type="pres">
      <dgm:prSet presAssocID="{62DEEC9F-C308-4C0B-B96C-B68CDAE55E68}" presName="hierRoot2" presStyleCnt="0">
        <dgm:presLayoutVars>
          <dgm:hierBranch val="init"/>
        </dgm:presLayoutVars>
      </dgm:prSet>
      <dgm:spPr/>
    </dgm:pt>
    <dgm:pt modelId="{4DB73989-6BD8-4311-ABCD-078921A9B525}" type="pres">
      <dgm:prSet presAssocID="{62DEEC9F-C308-4C0B-B96C-B68CDAE55E68}" presName="rootComposite" presStyleCnt="0"/>
      <dgm:spPr/>
    </dgm:pt>
    <dgm:pt modelId="{2ED8ABDA-3C3B-4C5E-B71B-B8BB555CF84D}" type="pres">
      <dgm:prSet presAssocID="{62DEEC9F-C308-4C0B-B96C-B68CDAE55E68}" presName="rootText" presStyleLbl="node4" presStyleIdx="4" presStyleCnt="6">
        <dgm:presLayoutVars>
          <dgm:chPref val="3"/>
        </dgm:presLayoutVars>
      </dgm:prSet>
      <dgm:spPr/>
      <dgm:t>
        <a:bodyPr/>
        <a:lstStyle/>
        <a:p>
          <a:endParaRPr lang="en-US"/>
        </a:p>
      </dgm:t>
    </dgm:pt>
    <dgm:pt modelId="{411F91BA-6422-4E88-AF6A-BB69406D8DF0}" type="pres">
      <dgm:prSet presAssocID="{62DEEC9F-C308-4C0B-B96C-B68CDAE55E68}" presName="rootConnector" presStyleLbl="node4" presStyleIdx="4" presStyleCnt="6"/>
      <dgm:spPr/>
      <dgm:t>
        <a:bodyPr/>
        <a:lstStyle/>
        <a:p>
          <a:endParaRPr lang="en-US"/>
        </a:p>
      </dgm:t>
    </dgm:pt>
    <dgm:pt modelId="{EF129450-12B4-484C-B714-C4A75D5B7095}" type="pres">
      <dgm:prSet presAssocID="{62DEEC9F-C308-4C0B-B96C-B68CDAE55E68}" presName="hierChild4" presStyleCnt="0"/>
      <dgm:spPr/>
    </dgm:pt>
    <dgm:pt modelId="{AFF2AF2A-4248-4DC4-B79C-47A5E438AFD4}" type="pres">
      <dgm:prSet presAssocID="{0197DFE0-4077-44F2-A34A-F9712D5A1378}" presName="Name37" presStyleLbl="parChTrans1D4" presStyleIdx="5" presStyleCnt="6"/>
      <dgm:spPr/>
      <dgm:t>
        <a:bodyPr/>
        <a:lstStyle/>
        <a:p>
          <a:endParaRPr lang="en-US"/>
        </a:p>
      </dgm:t>
    </dgm:pt>
    <dgm:pt modelId="{70305766-AB24-4CD9-B4B7-EFECCFCF6EDE}" type="pres">
      <dgm:prSet presAssocID="{E728E4D0-8F9A-4A70-A7D3-4A2A26DE7517}" presName="hierRoot2" presStyleCnt="0">
        <dgm:presLayoutVars>
          <dgm:hierBranch val="init"/>
        </dgm:presLayoutVars>
      </dgm:prSet>
      <dgm:spPr/>
    </dgm:pt>
    <dgm:pt modelId="{2DFB5EA2-1817-490A-B618-A6E9F6D5A491}" type="pres">
      <dgm:prSet presAssocID="{E728E4D0-8F9A-4A70-A7D3-4A2A26DE7517}" presName="rootComposite" presStyleCnt="0"/>
      <dgm:spPr/>
    </dgm:pt>
    <dgm:pt modelId="{0EF47DD1-9277-4B9B-A9D8-2E30EB9199D6}" type="pres">
      <dgm:prSet presAssocID="{E728E4D0-8F9A-4A70-A7D3-4A2A26DE7517}" presName="rootText" presStyleLbl="node4" presStyleIdx="5" presStyleCnt="6">
        <dgm:presLayoutVars>
          <dgm:chPref val="3"/>
        </dgm:presLayoutVars>
      </dgm:prSet>
      <dgm:spPr/>
      <dgm:t>
        <a:bodyPr/>
        <a:lstStyle/>
        <a:p>
          <a:endParaRPr lang="en-US"/>
        </a:p>
      </dgm:t>
    </dgm:pt>
    <dgm:pt modelId="{8405831D-BAE6-4545-B838-460AA773BFE2}" type="pres">
      <dgm:prSet presAssocID="{E728E4D0-8F9A-4A70-A7D3-4A2A26DE7517}" presName="rootConnector" presStyleLbl="node4" presStyleIdx="5" presStyleCnt="6"/>
      <dgm:spPr/>
      <dgm:t>
        <a:bodyPr/>
        <a:lstStyle/>
        <a:p>
          <a:endParaRPr lang="en-US"/>
        </a:p>
      </dgm:t>
    </dgm:pt>
    <dgm:pt modelId="{A66A4D0A-D102-420B-B798-EB6B98389D8E}" type="pres">
      <dgm:prSet presAssocID="{E728E4D0-8F9A-4A70-A7D3-4A2A26DE7517}" presName="hierChild4" presStyleCnt="0"/>
      <dgm:spPr/>
    </dgm:pt>
    <dgm:pt modelId="{2EB55E12-D1B3-481C-BD98-E38862CF86CB}" type="pres">
      <dgm:prSet presAssocID="{E728E4D0-8F9A-4A70-A7D3-4A2A26DE7517}" presName="hierChild5" presStyleCnt="0"/>
      <dgm:spPr/>
    </dgm:pt>
    <dgm:pt modelId="{46A53019-9AF3-4EDB-AC50-9D6D2635ED30}" type="pres">
      <dgm:prSet presAssocID="{62DEEC9F-C308-4C0B-B96C-B68CDAE55E68}" presName="hierChild5" presStyleCnt="0"/>
      <dgm:spPr/>
    </dgm:pt>
    <dgm:pt modelId="{6CE1C905-E305-4A7F-9178-92DCB909C333}" type="pres">
      <dgm:prSet presAssocID="{F19D78E4-EA14-4B5E-8131-DD17C23FE548}" presName="hierChild5" presStyleCnt="0"/>
      <dgm:spPr/>
    </dgm:pt>
    <dgm:pt modelId="{6CB82A20-047E-4B48-92AC-747BE5EE5695}" type="pres">
      <dgm:prSet presAssocID="{40E2C26A-ED62-4942-B75D-C8EAE526A0C8}" presName="hierChild5" presStyleCnt="0"/>
      <dgm:spPr/>
    </dgm:pt>
    <dgm:pt modelId="{DFF54954-0B71-4711-B2A0-6B4F8EA06300}" type="pres">
      <dgm:prSet presAssocID="{546714C9-2380-47D5-9274-6A95493EC7B2}" presName="Name37" presStyleLbl="parChTrans1D2" presStyleIdx="2" presStyleCnt="4"/>
      <dgm:spPr/>
      <dgm:t>
        <a:bodyPr/>
        <a:lstStyle/>
        <a:p>
          <a:endParaRPr lang="en-US"/>
        </a:p>
      </dgm:t>
    </dgm:pt>
    <dgm:pt modelId="{8BADE51D-961D-4E04-9FF7-9D0A4E104D52}" type="pres">
      <dgm:prSet presAssocID="{BE863542-E918-4C94-8813-8FA28417E762}" presName="hierRoot2" presStyleCnt="0">
        <dgm:presLayoutVars>
          <dgm:hierBranch val="init"/>
        </dgm:presLayoutVars>
      </dgm:prSet>
      <dgm:spPr/>
    </dgm:pt>
    <dgm:pt modelId="{622D5D26-79C6-4E2A-B15D-4EC905C9D394}" type="pres">
      <dgm:prSet presAssocID="{BE863542-E918-4C94-8813-8FA28417E762}" presName="rootComposite" presStyleCnt="0"/>
      <dgm:spPr/>
    </dgm:pt>
    <dgm:pt modelId="{5CBDDA50-6479-4BE9-8B69-56F054DD01C9}" type="pres">
      <dgm:prSet presAssocID="{BE863542-E918-4C94-8813-8FA28417E762}" presName="rootText" presStyleLbl="node2" presStyleIdx="2" presStyleCnt="4">
        <dgm:presLayoutVars>
          <dgm:chPref val="3"/>
        </dgm:presLayoutVars>
      </dgm:prSet>
      <dgm:spPr/>
      <dgm:t>
        <a:bodyPr/>
        <a:lstStyle/>
        <a:p>
          <a:endParaRPr lang="en-US"/>
        </a:p>
      </dgm:t>
    </dgm:pt>
    <dgm:pt modelId="{7EEB7E83-5818-4583-A954-75FF64050602}" type="pres">
      <dgm:prSet presAssocID="{BE863542-E918-4C94-8813-8FA28417E762}" presName="rootConnector" presStyleLbl="node2" presStyleIdx="2" presStyleCnt="4"/>
      <dgm:spPr/>
      <dgm:t>
        <a:bodyPr/>
        <a:lstStyle/>
        <a:p>
          <a:endParaRPr lang="en-US"/>
        </a:p>
      </dgm:t>
    </dgm:pt>
    <dgm:pt modelId="{090515A1-69F8-405D-A9DA-C0E79880148B}" type="pres">
      <dgm:prSet presAssocID="{BE863542-E918-4C94-8813-8FA28417E762}" presName="hierChild4" presStyleCnt="0"/>
      <dgm:spPr/>
    </dgm:pt>
    <dgm:pt modelId="{2E691D45-4EAF-439F-90DA-BDF760EDEC3E}" type="pres">
      <dgm:prSet presAssocID="{58F56AE2-844A-4338-9549-522E5EAC5251}" presName="Name37" presStyleLbl="parChTrans1D3" presStyleIdx="4" presStyleCnt="8"/>
      <dgm:spPr/>
      <dgm:t>
        <a:bodyPr/>
        <a:lstStyle/>
        <a:p>
          <a:endParaRPr lang="en-US"/>
        </a:p>
      </dgm:t>
    </dgm:pt>
    <dgm:pt modelId="{18EEAEA2-587D-4B3C-8E3C-9CB525A7E5B4}" type="pres">
      <dgm:prSet presAssocID="{07449556-5E87-474F-9719-3D6199D10B23}" presName="hierRoot2" presStyleCnt="0">
        <dgm:presLayoutVars>
          <dgm:hierBranch val="init"/>
        </dgm:presLayoutVars>
      </dgm:prSet>
      <dgm:spPr/>
    </dgm:pt>
    <dgm:pt modelId="{48B4C15B-3BA1-4593-B917-B91774BE0D82}" type="pres">
      <dgm:prSet presAssocID="{07449556-5E87-474F-9719-3D6199D10B23}" presName="rootComposite" presStyleCnt="0"/>
      <dgm:spPr/>
    </dgm:pt>
    <dgm:pt modelId="{93A2B228-F548-4918-8AED-BF7824548514}" type="pres">
      <dgm:prSet presAssocID="{07449556-5E87-474F-9719-3D6199D10B23}" presName="rootText" presStyleLbl="node3" presStyleIdx="4" presStyleCnt="8">
        <dgm:presLayoutVars>
          <dgm:chPref val="3"/>
        </dgm:presLayoutVars>
      </dgm:prSet>
      <dgm:spPr/>
      <dgm:t>
        <a:bodyPr/>
        <a:lstStyle/>
        <a:p>
          <a:endParaRPr lang="en-US"/>
        </a:p>
      </dgm:t>
    </dgm:pt>
    <dgm:pt modelId="{8A29F5EE-EA01-4581-AB41-4455B0D1D8B5}" type="pres">
      <dgm:prSet presAssocID="{07449556-5E87-474F-9719-3D6199D10B23}" presName="rootConnector" presStyleLbl="node3" presStyleIdx="4" presStyleCnt="8"/>
      <dgm:spPr/>
      <dgm:t>
        <a:bodyPr/>
        <a:lstStyle/>
        <a:p>
          <a:endParaRPr lang="en-US"/>
        </a:p>
      </dgm:t>
    </dgm:pt>
    <dgm:pt modelId="{6AA2C3CF-5DCD-4CCC-ADB4-0735CC929525}" type="pres">
      <dgm:prSet presAssocID="{07449556-5E87-474F-9719-3D6199D10B23}" presName="hierChild4" presStyleCnt="0"/>
      <dgm:spPr/>
    </dgm:pt>
    <dgm:pt modelId="{9B0C42E5-2DCA-4A3E-AC15-58A24ED19ADE}" type="pres">
      <dgm:prSet presAssocID="{07449556-5E87-474F-9719-3D6199D10B23}" presName="hierChild5" presStyleCnt="0"/>
      <dgm:spPr/>
    </dgm:pt>
    <dgm:pt modelId="{5698B135-48E0-46F7-8325-E18BC3DCEA97}" type="pres">
      <dgm:prSet presAssocID="{BE863542-E918-4C94-8813-8FA28417E762}" presName="hierChild5" presStyleCnt="0"/>
      <dgm:spPr/>
    </dgm:pt>
    <dgm:pt modelId="{B88EE843-8C6C-428C-AA84-A207069B4675}" type="pres">
      <dgm:prSet presAssocID="{8CC073DE-C61B-4628-BFBC-BC783DCA2DD8}" presName="Name37" presStyleLbl="parChTrans1D2" presStyleIdx="3" presStyleCnt="4"/>
      <dgm:spPr/>
      <dgm:t>
        <a:bodyPr/>
        <a:lstStyle/>
        <a:p>
          <a:endParaRPr lang="en-US"/>
        </a:p>
      </dgm:t>
    </dgm:pt>
    <dgm:pt modelId="{B239AE33-BD81-49B0-9994-08684070D37E}" type="pres">
      <dgm:prSet presAssocID="{6D6743EE-DDA4-487A-9339-D1CD97DDB951}" presName="hierRoot2" presStyleCnt="0">
        <dgm:presLayoutVars>
          <dgm:hierBranch val="init"/>
        </dgm:presLayoutVars>
      </dgm:prSet>
      <dgm:spPr/>
    </dgm:pt>
    <dgm:pt modelId="{A949F112-1F26-421B-9572-858105F9A5D5}" type="pres">
      <dgm:prSet presAssocID="{6D6743EE-DDA4-487A-9339-D1CD97DDB951}" presName="rootComposite" presStyleCnt="0"/>
      <dgm:spPr/>
    </dgm:pt>
    <dgm:pt modelId="{60582834-768A-44B3-A1DD-69733704DE2B}" type="pres">
      <dgm:prSet presAssocID="{6D6743EE-DDA4-487A-9339-D1CD97DDB951}" presName="rootText" presStyleLbl="node2" presStyleIdx="3" presStyleCnt="4">
        <dgm:presLayoutVars>
          <dgm:chPref val="3"/>
        </dgm:presLayoutVars>
      </dgm:prSet>
      <dgm:spPr/>
      <dgm:t>
        <a:bodyPr/>
        <a:lstStyle/>
        <a:p>
          <a:endParaRPr lang="en-US"/>
        </a:p>
      </dgm:t>
    </dgm:pt>
    <dgm:pt modelId="{17A0EA3E-CF33-4296-B43F-6274D7622323}" type="pres">
      <dgm:prSet presAssocID="{6D6743EE-DDA4-487A-9339-D1CD97DDB951}" presName="rootConnector" presStyleLbl="node2" presStyleIdx="3" presStyleCnt="4"/>
      <dgm:spPr/>
      <dgm:t>
        <a:bodyPr/>
        <a:lstStyle/>
        <a:p>
          <a:endParaRPr lang="en-US"/>
        </a:p>
      </dgm:t>
    </dgm:pt>
    <dgm:pt modelId="{F257DD95-80BB-4A62-80B9-58A376B8EEB5}" type="pres">
      <dgm:prSet presAssocID="{6D6743EE-DDA4-487A-9339-D1CD97DDB951}" presName="hierChild4" presStyleCnt="0"/>
      <dgm:spPr/>
    </dgm:pt>
    <dgm:pt modelId="{A556E2DD-8FD6-4393-A422-E48EA5312766}" type="pres">
      <dgm:prSet presAssocID="{AF163692-1061-4973-8356-4801DDAE5C22}" presName="Name37" presStyleLbl="parChTrans1D3" presStyleIdx="5" presStyleCnt="8"/>
      <dgm:spPr/>
      <dgm:t>
        <a:bodyPr/>
        <a:lstStyle/>
        <a:p>
          <a:endParaRPr lang="en-US"/>
        </a:p>
      </dgm:t>
    </dgm:pt>
    <dgm:pt modelId="{40D583C7-7F66-440F-825F-8F40828063F5}" type="pres">
      <dgm:prSet presAssocID="{2CAA0170-188C-48B4-976F-889CC3EF132E}" presName="hierRoot2" presStyleCnt="0">
        <dgm:presLayoutVars>
          <dgm:hierBranch val="init"/>
        </dgm:presLayoutVars>
      </dgm:prSet>
      <dgm:spPr/>
    </dgm:pt>
    <dgm:pt modelId="{B841FA38-1312-43DD-9A22-64C1D79AAE7E}" type="pres">
      <dgm:prSet presAssocID="{2CAA0170-188C-48B4-976F-889CC3EF132E}" presName="rootComposite" presStyleCnt="0"/>
      <dgm:spPr/>
    </dgm:pt>
    <dgm:pt modelId="{D20C5052-DFF3-42AD-950F-3062FD1F4C15}" type="pres">
      <dgm:prSet presAssocID="{2CAA0170-188C-48B4-976F-889CC3EF132E}" presName="rootText" presStyleLbl="node3" presStyleIdx="5" presStyleCnt="8">
        <dgm:presLayoutVars>
          <dgm:chPref val="3"/>
        </dgm:presLayoutVars>
      </dgm:prSet>
      <dgm:spPr/>
      <dgm:t>
        <a:bodyPr/>
        <a:lstStyle/>
        <a:p>
          <a:endParaRPr lang="en-US"/>
        </a:p>
      </dgm:t>
    </dgm:pt>
    <dgm:pt modelId="{FE5F2190-5EC4-4181-9E7D-4331AD430215}" type="pres">
      <dgm:prSet presAssocID="{2CAA0170-188C-48B4-976F-889CC3EF132E}" presName="rootConnector" presStyleLbl="node3" presStyleIdx="5" presStyleCnt="8"/>
      <dgm:spPr/>
      <dgm:t>
        <a:bodyPr/>
        <a:lstStyle/>
        <a:p>
          <a:endParaRPr lang="en-US"/>
        </a:p>
      </dgm:t>
    </dgm:pt>
    <dgm:pt modelId="{288CD78C-44AB-429C-AEA7-79EF75724CEE}" type="pres">
      <dgm:prSet presAssocID="{2CAA0170-188C-48B4-976F-889CC3EF132E}" presName="hierChild4" presStyleCnt="0"/>
      <dgm:spPr/>
    </dgm:pt>
    <dgm:pt modelId="{808CCDA1-E550-4EEA-A79F-B59A79D37C90}" type="pres">
      <dgm:prSet presAssocID="{2CAA0170-188C-48B4-976F-889CC3EF132E}" presName="hierChild5" presStyleCnt="0"/>
      <dgm:spPr/>
    </dgm:pt>
    <dgm:pt modelId="{D102A64C-BA34-4BCB-9B6B-7D9B1043EC1E}" type="pres">
      <dgm:prSet presAssocID="{453BDF16-9D15-4335-A096-63B3A0FE52A7}" presName="Name37" presStyleLbl="parChTrans1D3" presStyleIdx="6" presStyleCnt="8"/>
      <dgm:spPr/>
      <dgm:t>
        <a:bodyPr/>
        <a:lstStyle/>
        <a:p>
          <a:endParaRPr lang="en-US"/>
        </a:p>
      </dgm:t>
    </dgm:pt>
    <dgm:pt modelId="{5CB87CC4-DE1A-4E7C-B9C8-9EA5C4E3DD40}" type="pres">
      <dgm:prSet presAssocID="{A032B956-A922-4FAE-AFC7-25CC08777E0C}" presName="hierRoot2" presStyleCnt="0">
        <dgm:presLayoutVars>
          <dgm:hierBranch val="init"/>
        </dgm:presLayoutVars>
      </dgm:prSet>
      <dgm:spPr/>
    </dgm:pt>
    <dgm:pt modelId="{8BC54103-8B81-45E8-A9AD-AFF193ED955A}" type="pres">
      <dgm:prSet presAssocID="{A032B956-A922-4FAE-AFC7-25CC08777E0C}" presName="rootComposite" presStyleCnt="0"/>
      <dgm:spPr/>
    </dgm:pt>
    <dgm:pt modelId="{3FCBBA2F-CBA8-406F-89BC-43E4B7A8801A}" type="pres">
      <dgm:prSet presAssocID="{A032B956-A922-4FAE-AFC7-25CC08777E0C}" presName="rootText" presStyleLbl="node3" presStyleIdx="6" presStyleCnt="8">
        <dgm:presLayoutVars>
          <dgm:chPref val="3"/>
        </dgm:presLayoutVars>
      </dgm:prSet>
      <dgm:spPr/>
      <dgm:t>
        <a:bodyPr/>
        <a:lstStyle/>
        <a:p>
          <a:endParaRPr lang="en-US"/>
        </a:p>
      </dgm:t>
    </dgm:pt>
    <dgm:pt modelId="{CACAF6E6-6B74-4F94-BE1A-B0AD54A6B36C}" type="pres">
      <dgm:prSet presAssocID="{A032B956-A922-4FAE-AFC7-25CC08777E0C}" presName="rootConnector" presStyleLbl="node3" presStyleIdx="6" presStyleCnt="8"/>
      <dgm:spPr/>
      <dgm:t>
        <a:bodyPr/>
        <a:lstStyle/>
        <a:p>
          <a:endParaRPr lang="en-US"/>
        </a:p>
      </dgm:t>
    </dgm:pt>
    <dgm:pt modelId="{5A6BD66A-CE05-479E-B26B-33FFE0612752}" type="pres">
      <dgm:prSet presAssocID="{A032B956-A922-4FAE-AFC7-25CC08777E0C}" presName="hierChild4" presStyleCnt="0"/>
      <dgm:spPr/>
    </dgm:pt>
    <dgm:pt modelId="{E8554FA7-6CA5-4BC2-A454-A6BC6A5EA39A}" type="pres">
      <dgm:prSet presAssocID="{A032B956-A922-4FAE-AFC7-25CC08777E0C}" presName="hierChild5" presStyleCnt="0"/>
      <dgm:spPr/>
    </dgm:pt>
    <dgm:pt modelId="{14280C7B-F14A-4A8F-9346-5E5497188226}" type="pres">
      <dgm:prSet presAssocID="{7B40C4BE-8606-4C03-A850-44B2F31D9C8E}" presName="Name37" presStyleLbl="parChTrans1D3" presStyleIdx="7" presStyleCnt="8"/>
      <dgm:spPr/>
      <dgm:t>
        <a:bodyPr/>
        <a:lstStyle/>
        <a:p>
          <a:endParaRPr lang="en-US"/>
        </a:p>
      </dgm:t>
    </dgm:pt>
    <dgm:pt modelId="{753E1B86-D528-4D42-B6A8-5CEAD6209BB6}" type="pres">
      <dgm:prSet presAssocID="{CE989AF4-1C25-4A17-B8FB-B1C480C890DD}" presName="hierRoot2" presStyleCnt="0">
        <dgm:presLayoutVars>
          <dgm:hierBranch val="init"/>
        </dgm:presLayoutVars>
      </dgm:prSet>
      <dgm:spPr/>
    </dgm:pt>
    <dgm:pt modelId="{BA0FE88A-C622-4277-8268-338EDC55E59D}" type="pres">
      <dgm:prSet presAssocID="{CE989AF4-1C25-4A17-B8FB-B1C480C890DD}" presName="rootComposite" presStyleCnt="0"/>
      <dgm:spPr/>
    </dgm:pt>
    <dgm:pt modelId="{CFFC125D-A701-490D-B510-F51EE4E386AA}" type="pres">
      <dgm:prSet presAssocID="{CE989AF4-1C25-4A17-B8FB-B1C480C890DD}" presName="rootText" presStyleLbl="node3" presStyleIdx="7" presStyleCnt="8">
        <dgm:presLayoutVars>
          <dgm:chPref val="3"/>
        </dgm:presLayoutVars>
      </dgm:prSet>
      <dgm:spPr/>
      <dgm:t>
        <a:bodyPr/>
        <a:lstStyle/>
        <a:p>
          <a:endParaRPr lang="en-US"/>
        </a:p>
      </dgm:t>
    </dgm:pt>
    <dgm:pt modelId="{7B849F47-87E3-4D65-9E45-022880E3E7C6}" type="pres">
      <dgm:prSet presAssocID="{CE989AF4-1C25-4A17-B8FB-B1C480C890DD}" presName="rootConnector" presStyleLbl="node3" presStyleIdx="7" presStyleCnt="8"/>
      <dgm:spPr/>
      <dgm:t>
        <a:bodyPr/>
        <a:lstStyle/>
        <a:p>
          <a:endParaRPr lang="en-US"/>
        </a:p>
      </dgm:t>
    </dgm:pt>
    <dgm:pt modelId="{ACA7011B-D136-4E10-A360-8C4FAAF259A9}" type="pres">
      <dgm:prSet presAssocID="{CE989AF4-1C25-4A17-B8FB-B1C480C890DD}" presName="hierChild4" presStyleCnt="0"/>
      <dgm:spPr/>
    </dgm:pt>
    <dgm:pt modelId="{897A3E9E-554F-4306-95CB-50080A5889CA}" type="pres">
      <dgm:prSet presAssocID="{CE989AF4-1C25-4A17-B8FB-B1C480C890DD}" presName="hierChild5" presStyleCnt="0"/>
      <dgm:spPr/>
    </dgm:pt>
    <dgm:pt modelId="{52487964-04CA-4268-A772-CC1268369968}" type="pres">
      <dgm:prSet presAssocID="{6D6743EE-DDA4-487A-9339-D1CD97DDB951}" presName="hierChild5" presStyleCnt="0"/>
      <dgm:spPr/>
    </dgm:pt>
    <dgm:pt modelId="{A29942E4-D421-4FE8-B186-EE0D21493809}" type="pres">
      <dgm:prSet presAssocID="{8AC04359-2DE7-43EE-BE76-7C957581DF6F}" presName="hierChild3" presStyleCnt="0"/>
      <dgm:spPr/>
    </dgm:pt>
  </dgm:ptLst>
  <dgm:cxnLst>
    <dgm:cxn modelId="{6AC96799-CF75-4D22-B348-BA2BA966822F}" type="presOf" srcId="{62DF1531-4F84-498A-B94E-2C242BB6F35C}" destId="{D59D0211-4228-44F2-B6A5-21FB145690FF}" srcOrd="0" destOrd="0" presId="urn:microsoft.com/office/officeart/2005/8/layout/orgChart1"/>
    <dgm:cxn modelId="{E480F690-13B1-4202-8F7C-BF918A18D9EF}" srcId="{8AC04359-2DE7-43EE-BE76-7C957581DF6F}" destId="{AD1BAA8E-8378-4697-9048-C86515367451}" srcOrd="0" destOrd="0" parTransId="{F9DBEF11-E790-44D8-A266-DFBC94D27052}" sibTransId="{6EC21096-D9CD-41C4-AB53-FCB38DF575D0}"/>
    <dgm:cxn modelId="{D5BECBE0-46F3-4BD6-9F89-50977130133B}" type="presOf" srcId="{40E2C26A-ED62-4942-B75D-C8EAE526A0C8}" destId="{50710920-6B3D-44B6-8B13-95F2B7C2BB9F}" srcOrd="1" destOrd="0" presId="urn:microsoft.com/office/officeart/2005/8/layout/orgChart1"/>
    <dgm:cxn modelId="{27958665-AD2F-443F-80A5-0F63F15BEF6A}" srcId="{40E2C26A-ED62-4942-B75D-C8EAE526A0C8}" destId="{DC6E4970-982B-4C1F-8F15-2D1DE3AD1B38}" srcOrd="0" destOrd="0" parTransId="{2389060F-D5B4-4606-9E84-4BF17D088683}" sibTransId="{32E9A15A-A05C-43E6-809A-6647ECD469B4}"/>
    <dgm:cxn modelId="{4F63BC91-63B5-4B9B-A863-D4AF5EC007B0}" type="presOf" srcId="{BE863542-E918-4C94-8813-8FA28417E762}" destId="{7EEB7E83-5818-4583-A954-75FF64050602}" srcOrd="1" destOrd="0" presId="urn:microsoft.com/office/officeart/2005/8/layout/orgChart1"/>
    <dgm:cxn modelId="{599852DB-7D4F-4752-8880-A46956AE5645}" srcId="{8AC04359-2DE7-43EE-BE76-7C957581DF6F}" destId="{40E2C26A-ED62-4942-B75D-C8EAE526A0C8}" srcOrd="1" destOrd="0" parTransId="{5FEB4A60-11B8-4D4A-9EF6-A922B09BE0AE}" sibTransId="{ECAB5168-446C-448D-831C-BBA7708B8AC8}"/>
    <dgm:cxn modelId="{3624C33D-07F3-4C58-AD0E-383200C7EA4B}" type="presOf" srcId="{74D96050-0E4D-4021-BC4E-98AE84794357}" destId="{D6AE6F95-D617-4888-8B52-8309AEB9D6C2}" srcOrd="1" destOrd="0" presId="urn:microsoft.com/office/officeart/2005/8/layout/orgChart1"/>
    <dgm:cxn modelId="{8CA63987-9BE8-4787-8D0E-C16005E9CBA6}" type="presOf" srcId="{82489724-C0E8-4D28-A144-2F33858C1D61}" destId="{0BD7BBB4-3B90-4133-9F51-C02FEBD7A55A}" srcOrd="1" destOrd="0" presId="urn:microsoft.com/office/officeart/2005/8/layout/orgChart1"/>
    <dgm:cxn modelId="{7F2A07AF-C855-4113-B0F0-CE4F47699866}" type="presOf" srcId="{E728E4D0-8F9A-4A70-A7D3-4A2A26DE7517}" destId="{0EF47DD1-9277-4B9B-A9D8-2E30EB9199D6}" srcOrd="0" destOrd="0" presId="urn:microsoft.com/office/officeart/2005/8/layout/orgChart1"/>
    <dgm:cxn modelId="{0527BECD-685F-417B-8B05-3FBE4A53000A}" type="presOf" srcId="{5FEB4A60-11B8-4D4A-9EF6-A922B09BE0AE}" destId="{D16E3661-01A4-4CCA-8CB5-A19C23C40143}" srcOrd="0" destOrd="0" presId="urn:microsoft.com/office/officeart/2005/8/layout/orgChart1"/>
    <dgm:cxn modelId="{D35452C3-5C72-4B5F-A415-EBCEB0CE90C2}" type="presOf" srcId="{58F56AE2-844A-4338-9549-522E5EAC5251}" destId="{2E691D45-4EAF-439F-90DA-BDF760EDEC3E}" srcOrd="0" destOrd="0" presId="urn:microsoft.com/office/officeart/2005/8/layout/orgChart1"/>
    <dgm:cxn modelId="{1F4D5A8E-00E9-499F-81FD-A29137DB6B95}" type="presOf" srcId="{62DEEC9F-C308-4C0B-B96C-B68CDAE55E68}" destId="{2ED8ABDA-3C3B-4C5E-B71B-B8BB555CF84D}" srcOrd="0" destOrd="0" presId="urn:microsoft.com/office/officeart/2005/8/layout/orgChart1"/>
    <dgm:cxn modelId="{2629B40B-CC58-4D27-BE80-75F08AAFD47A}" type="presOf" srcId="{AD1BAA8E-8378-4697-9048-C86515367451}" destId="{B7454510-C0A9-400E-B936-6DB3B4955674}" srcOrd="1" destOrd="0" presId="urn:microsoft.com/office/officeart/2005/8/layout/orgChart1"/>
    <dgm:cxn modelId="{5EC448FE-36B7-4B3B-B251-2DB41D28677C}" type="presOf" srcId="{F9DBEF11-E790-44D8-A266-DFBC94D27052}" destId="{17D21444-8168-42A9-B3AF-AC8C62400F17}" srcOrd="0" destOrd="0" presId="urn:microsoft.com/office/officeart/2005/8/layout/orgChart1"/>
    <dgm:cxn modelId="{5829C8EE-09DD-46E8-8633-12CD04652F59}" type="presOf" srcId="{EA563654-BFEF-4F66-BC36-F2918A47C1EC}" destId="{0282D2B7-BE20-4C69-816E-0C763DB61B20}" srcOrd="0" destOrd="0" presId="urn:microsoft.com/office/officeart/2005/8/layout/orgChart1"/>
    <dgm:cxn modelId="{CC673C87-5EAE-4684-9B88-4D2908A8A07D}" type="presOf" srcId="{7B40C4BE-8606-4C03-A850-44B2F31D9C8E}" destId="{14280C7B-F14A-4A8F-9346-5E5497188226}" srcOrd="0" destOrd="0" presId="urn:microsoft.com/office/officeart/2005/8/layout/orgChart1"/>
    <dgm:cxn modelId="{B425895C-F23D-461B-9E2E-1038DE3B5C22}" type="presOf" srcId="{EE57F33B-12E5-4D76-94C5-32DC010D4E9D}" destId="{6867E34D-802D-4301-8391-1A17ECFB5C8B}" srcOrd="1" destOrd="0" presId="urn:microsoft.com/office/officeart/2005/8/layout/orgChart1"/>
    <dgm:cxn modelId="{B76937FE-6E8D-4A84-91CD-4FE6AE7D6AD1}" type="presOf" srcId="{15AD13C6-5950-4EEC-85CD-9F767D158F44}" destId="{93FD6749-72F2-4056-98ED-18F347C06367}" srcOrd="0" destOrd="0" presId="urn:microsoft.com/office/officeart/2005/8/layout/orgChart1"/>
    <dgm:cxn modelId="{8B77629A-197C-4885-9D8D-37C5F44C5490}" type="presOf" srcId="{F5C5D93B-617F-4C27-88EC-53F7D89EB000}" destId="{1B922A93-7ED0-400C-ADDE-AD27D730E651}" srcOrd="0" destOrd="0" presId="urn:microsoft.com/office/officeart/2005/8/layout/orgChart1"/>
    <dgm:cxn modelId="{A4D9FACF-8E92-4000-B76C-8668DB366C09}" type="presOf" srcId="{6D6743EE-DDA4-487A-9339-D1CD97DDB951}" destId="{60582834-768A-44B3-A1DD-69733704DE2B}" srcOrd="0" destOrd="0" presId="urn:microsoft.com/office/officeart/2005/8/layout/orgChart1"/>
    <dgm:cxn modelId="{95ED5934-D6A4-480F-9B53-7B844D57E83A}" srcId="{6D6743EE-DDA4-487A-9339-D1CD97DDB951}" destId="{CE989AF4-1C25-4A17-B8FB-B1C480C890DD}" srcOrd="2" destOrd="0" parTransId="{7B40C4BE-8606-4C03-A850-44B2F31D9C8E}" sibTransId="{A1B0244A-68F1-4892-812B-88C2B1021A10}"/>
    <dgm:cxn modelId="{E5279973-6234-4CB5-B51E-86E31B7D5406}" type="presOf" srcId="{9699050C-1B17-4CE9-9A93-3BB056388663}" destId="{7DA55BDC-8CD8-41ED-BAC8-ECB4D8140BD6}" srcOrd="1" destOrd="0" presId="urn:microsoft.com/office/officeart/2005/8/layout/orgChart1"/>
    <dgm:cxn modelId="{93C5A0DC-DBF6-4531-924B-BAB243DD1CBA}" type="presOf" srcId="{EE57F33B-12E5-4D76-94C5-32DC010D4E9D}" destId="{D7B73C0F-B53F-455E-827D-35EF0E57B0AC}" srcOrd="0" destOrd="0" presId="urn:microsoft.com/office/officeart/2005/8/layout/orgChart1"/>
    <dgm:cxn modelId="{78B84DDC-AA99-42DF-B9D3-E66FB1DA72FB}" srcId="{62DEEC9F-C308-4C0B-B96C-B68CDAE55E68}" destId="{E728E4D0-8F9A-4A70-A7D3-4A2A26DE7517}" srcOrd="0" destOrd="0" parTransId="{0197DFE0-4077-44F2-A34A-F9712D5A1378}" sibTransId="{1BCC6DC0-E366-49A5-9BD5-C3871C0F25C6}"/>
    <dgm:cxn modelId="{84DB5F51-92A8-4940-9533-229A54E5A8D8}" type="presOf" srcId="{97B5B74D-686E-40AC-B287-C70E0AF3C597}" destId="{94307FD8-719F-43E0-B936-33F484DA57D5}" srcOrd="0" destOrd="0" presId="urn:microsoft.com/office/officeart/2005/8/layout/orgChart1"/>
    <dgm:cxn modelId="{92DC6C3A-BC61-4027-A606-992F97B7D8BE}" type="presOf" srcId="{62DEEC9F-C308-4C0B-B96C-B68CDAE55E68}" destId="{411F91BA-6422-4E88-AF6A-BB69406D8DF0}" srcOrd="1" destOrd="0" presId="urn:microsoft.com/office/officeart/2005/8/layout/orgChart1"/>
    <dgm:cxn modelId="{EE57E7A5-5E83-4294-80E3-A65DE9418032}" type="presOf" srcId="{2CAA0170-188C-48B4-976F-889CC3EF132E}" destId="{FE5F2190-5EC4-4181-9E7D-4331AD430215}" srcOrd="1" destOrd="0" presId="urn:microsoft.com/office/officeart/2005/8/layout/orgChart1"/>
    <dgm:cxn modelId="{F94A4381-BC02-469E-8537-F314C127AA0F}" type="presOf" srcId="{9699050C-1B17-4CE9-9A93-3BB056388663}" destId="{DD9CFD54-654B-45F8-BAAB-A335DEEEE24B}" srcOrd="0" destOrd="0" presId="urn:microsoft.com/office/officeart/2005/8/layout/orgChart1"/>
    <dgm:cxn modelId="{71050252-5955-45D0-98FA-EA22B3C6D0C8}" type="presOf" srcId="{8AC04359-2DE7-43EE-BE76-7C957581DF6F}" destId="{C4C9C605-DD05-4D75-AF30-F54906A7EF4A}" srcOrd="1" destOrd="0" presId="urn:microsoft.com/office/officeart/2005/8/layout/orgChart1"/>
    <dgm:cxn modelId="{2BD17277-A11E-43AC-A094-A1F0A9E4139E}" type="presOf" srcId="{F19D78E4-EA14-4B5E-8131-DD17C23FE548}" destId="{850673EA-13BA-46FE-8EBD-6A908F5E76BE}" srcOrd="0" destOrd="0" presId="urn:microsoft.com/office/officeart/2005/8/layout/orgChart1"/>
    <dgm:cxn modelId="{A52A7202-60C1-418B-8237-57673D2E4F63}" type="presOf" srcId="{DC6E4970-982B-4C1F-8F15-2D1DE3AD1B38}" destId="{7C288A3F-34BE-457E-81CD-71BB57B53099}" srcOrd="0" destOrd="0" presId="urn:microsoft.com/office/officeart/2005/8/layout/orgChart1"/>
    <dgm:cxn modelId="{E077A55E-A16E-4DEB-A74E-0749E6C1A300}" srcId="{8AC04359-2DE7-43EE-BE76-7C957581DF6F}" destId="{6D6743EE-DDA4-487A-9339-D1CD97DDB951}" srcOrd="3" destOrd="0" parTransId="{8CC073DE-C61B-4628-BFBC-BC783DCA2DD8}" sibTransId="{AD978AE6-1978-4D40-9E7B-925B3298AAC9}"/>
    <dgm:cxn modelId="{7357DAC4-B2FC-42F9-B9E1-92CF4F768B01}" srcId="{97B5B74D-686E-40AC-B287-C70E0AF3C597}" destId="{8AC04359-2DE7-43EE-BE76-7C957581DF6F}" srcOrd="0" destOrd="0" parTransId="{16429A71-AAC9-41A5-9028-04B1564C9052}" sibTransId="{3CF090F4-9810-475A-AD5A-57A4677E27B2}"/>
    <dgm:cxn modelId="{86561046-0AF9-4042-AADB-9CC16E9AF766}" type="presOf" srcId="{546714C9-2380-47D5-9274-6A95493EC7B2}" destId="{DFF54954-0B71-4711-B2A0-6B4F8EA06300}" srcOrd="0" destOrd="0" presId="urn:microsoft.com/office/officeart/2005/8/layout/orgChart1"/>
    <dgm:cxn modelId="{6539652F-3BAF-4524-80BC-B04D4C8ED2CE}" srcId="{F19D78E4-EA14-4B5E-8131-DD17C23FE548}" destId="{9B9D395A-8072-4B98-8FCB-712335843785}" srcOrd="1" destOrd="0" parTransId="{3D37AA42-9AAA-48A8-873F-FDAD03095B43}" sibTransId="{D6D2BE3C-66F6-421D-BA0D-C2B1FD945A55}"/>
    <dgm:cxn modelId="{2670F5B0-B425-42EC-B0D9-8DB7C9048A71}" type="presOf" srcId="{A032B956-A922-4FAE-AFC7-25CC08777E0C}" destId="{3FCBBA2F-CBA8-406F-89BC-43E4B7A8801A}" srcOrd="0" destOrd="0" presId="urn:microsoft.com/office/officeart/2005/8/layout/orgChart1"/>
    <dgm:cxn modelId="{2FA9E25F-8A88-4B85-986E-3446A233E824}" srcId="{F19D78E4-EA14-4B5E-8131-DD17C23FE548}" destId="{62DEEC9F-C308-4C0B-B96C-B68CDAE55E68}" srcOrd="2" destOrd="0" parTransId="{EA563654-BFEF-4F66-BC36-F2918A47C1EC}" sibTransId="{429E5B35-E16B-42C1-AEC9-4B5C53C7FBD5}"/>
    <dgm:cxn modelId="{64482CAB-AC3F-4BEA-BDF9-575FB3F5DFB2}" srcId="{F19D78E4-EA14-4B5E-8131-DD17C23FE548}" destId="{9699050C-1B17-4CE9-9A93-3BB056388663}" srcOrd="0" destOrd="0" parTransId="{FE92BC7B-FAF4-4C57-AB84-4AF507E8DC02}" sibTransId="{636486D7-05F4-4614-BFAB-5145D630674B}"/>
    <dgm:cxn modelId="{E0F2B01F-6603-42E6-B8F9-AFBD3312FAD9}" type="presOf" srcId="{E728E4D0-8F9A-4A70-A7D3-4A2A26DE7517}" destId="{8405831D-BAE6-4545-B838-460AA773BFE2}" srcOrd="1" destOrd="0" presId="urn:microsoft.com/office/officeart/2005/8/layout/orgChart1"/>
    <dgm:cxn modelId="{BECC77B9-C3E2-49BE-BC2C-EC9897CC7BF9}" type="presOf" srcId="{07449556-5E87-474F-9719-3D6199D10B23}" destId="{8A29F5EE-EA01-4581-AB41-4455B0D1D8B5}" srcOrd="1" destOrd="0" presId="urn:microsoft.com/office/officeart/2005/8/layout/orgChart1"/>
    <dgm:cxn modelId="{54B4EFA9-31F0-4F9A-B25B-5779FC5B7BC1}" type="presOf" srcId="{07449556-5E87-474F-9719-3D6199D10B23}" destId="{93A2B228-F548-4918-8AED-BF7824548514}" srcOrd="0" destOrd="0" presId="urn:microsoft.com/office/officeart/2005/8/layout/orgChart1"/>
    <dgm:cxn modelId="{EEB601C0-3EA4-45CC-ADF5-74A6E5449BF2}" type="presOf" srcId="{CE989AF4-1C25-4A17-B8FB-B1C480C890DD}" destId="{CFFC125D-A701-490D-B510-F51EE4E386AA}" srcOrd="0" destOrd="0" presId="urn:microsoft.com/office/officeart/2005/8/layout/orgChart1"/>
    <dgm:cxn modelId="{757F30F0-5361-4D3A-B409-F4836BF5D2C4}" type="presOf" srcId="{DC6E4970-982B-4C1F-8F15-2D1DE3AD1B38}" destId="{F3DDF6B9-1E93-4104-BF5B-9D5A27B189BF}" srcOrd="1" destOrd="0" presId="urn:microsoft.com/office/officeart/2005/8/layout/orgChart1"/>
    <dgm:cxn modelId="{FCF9C859-E513-4CF9-943B-19527E440141}" type="presOf" srcId="{28E8EB70-B9F1-4CDF-83C3-0E260E3D8EA8}" destId="{18EE4C49-13A5-4DB4-98F3-69AF4EEF4630}" srcOrd="0" destOrd="0" presId="urn:microsoft.com/office/officeart/2005/8/layout/orgChart1"/>
    <dgm:cxn modelId="{0E9A4465-9F7E-455D-9FE5-78F2DEDDC6CD}" type="presOf" srcId="{8AC04359-2DE7-43EE-BE76-7C957581DF6F}" destId="{C5357403-DB20-4212-8E33-F05B1C9BBEB6}" srcOrd="0" destOrd="0" presId="urn:microsoft.com/office/officeart/2005/8/layout/orgChart1"/>
    <dgm:cxn modelId="{03EEBDFE-0E89-4A20-AC38-0684284DB373}" type="presOf" srcId="{2389060F-D5B4-4606-9E84-4BF17D088683}" destId="{9B13F9BF-0946-4183-A9E1-90EB820B9A49}" srcOrd="0" destOrd="0" presId="urn:microsoft.com/office/officeart/2005/8/layout/orgChart1"/>
    <dgm:cxn modelId="{52F122BE-76ED-428B-A90B-71303502862B}" srcId="{8AC04359-2DE7-43EE-BE76-7C957581DF6F}" destId="{BE863542-E918-4C94-8813-8FA28417E762}" srcOrd="2" destOrd="0" parTransId="{546714C9-2380-47D5-9274-6A95493EC7B2}" sibTransId="{68F6FB15-9CA0-4BB3-BBA8-B10BD96DAB3F}"/>
    <dgm:cxn modelId="{3EA68D13-633E-424D-A338-5463FFBF03FB}" type="presOf" srcId="{4C7906FA-14F9-443E-B09D-C0B2E9196189}" destId="{3BA8A62C-E7C7-46C5-BB63-67C6D061B76D}" srcOrd="0" destOrd="0" presId="urn:microsoft.com/office/officeart/2005/8/layout/orgChart1"/>
    <dgm:cxn modelId="{11E38C28-8AF1-4830-9255-F21B5014D029}" type="presOf" srcId="{8CC073DE-C61B-4628-BFBC-BC783DCA2DD8}" destId="{B88EE843-8C6C-428C-AA84-A207069B4675}" srcOrd="0" destOrd="0" presId="urn:microsoft.com/office/officeart/2005/8/layout/orgChart1"/>
    <dgm:cxn modelId="{6239F899-EDC6-4F57-BD32-8C0023EEC805}" type="presOf" srcId="{0197DFE0-4077-44F2-A34A-F9712D5A1378}" destId="{AFF2AF2A-4248-4DC4-B79C-47A5E438AFD4}" srcOrd="0" destOrd="0" presId="urn:microsoft.com/office/officeart/2005/8/layout/orgChart1"/>
    <dgm:cxn modelId="{B53A9ADC-F1E0-48B4-A566-A47A9E9AF0D2}" type="presOf" srcId="{CE989AF4-1C25-4A17-B8FB-B1C480C890DD}" destId="{7B849F47-87E3-4D65-9E45-022880E3E7C6}" srcOrd="1" destOrd="0" presId="urn:microsoft.com/office/officeart/2005/8/layout/orgChart1"/>
    <dgm:cxn modelId="{FA5D2867-042E-45E7-8ABC-06BA084E87DF}" type="presOf" srcId="{453BDF16-9D15-4335-A096-63B3A0FE52A7}" destId="{D102A64C-BA34-4BCB-9B6B-7D9B1043EC1E}" srcOrd="0" destOrd="0" presId="urn:microsoft.com/office/officeart/2005/8/layout/orgChart1"/>
    <dgm:cxn modelId="{6638BEDC-4C9B-409B-AA63-153FD5322FE3}" type="presOf" srcId="{6D6743EE-DDA4-487A-9339-D1CD97DDB951}" destId="{17A0EA3E-CF33-4296-B43F-6274D7622323}" srcOrd="1" destOrd="0" presId="urn:microsoft.com/office/officeart/2005/8/layout/orgChart1"/>
    <dgm:cxn modelId="{331A35C9-1D00-499C-A0BF-A49B0EC908A4}" srcId="{6D6743EE-DDA4-487A-9339-D1CD97DDB951}" destId="{2CAA0170-188C-48B4-976F-889CC3EF132E}" srcOrd="0" destOrd="0" parTransId="{AF163692-1061-4973-8356-4801DDAE5C22}" sibTransId="{D4524BC4-F503-41B2-BA5E-B394CED39E85}"/>
    <dgm:cxn modelId="{B2384094-47BB-4466-9783-B7A3D84A1F1A}" type="presOf" srcId="{4C7906FA-14F9-443E-B09D-C0B2E9196189}" destId="{4A51EE37-0370-4272-B399-20338CA204EE}" srcOrd="1" destOrd="0" presId="urn:microsoft.com/office/officeart/2005/8/layout/orgChart1"/>
    <dgm:cxn modelId="{08A2B01C-015D-4FAC-9720-1538AACF6A61}" type="presOf" srcId="{3D37AA42-9AAA-48A8-873F-FDAD03095B43}" destId="{3593C62E-A7DA-460B-A6EA-F4EC50480FCA}" srcOrd="0" destOrd="0" presId="urn:microsoft.com/office/officeart/2005/8/layout/orgChart1"/>
    <dgm:cxn modelId="{BFF2A94A-5991-499E-B483-44D4D9479784}" type="presOf" srcId="{9B9D395A-8072-4B98-8FCB-712335843785}" destId="{EC342A42-0AA9-4FC4-AE8D-BB6709083EF1}" srcOrd="1" destOrd="0" presId="urn:microsoft.com/office/officeart/2005/8/layout/orgChart1"/>
    <dgm:cxn modelId="{6332BD37-D2ED-4F6C-83B4-128742F98C7F}" type="presOf" srcId="{AD1BAA8E-8378-4697-9048-C86515367451}" destId="{A14EC139-8161-4340-9C3F-3EEB51040E04}" srcOrd="0" destOrd="0" presId="urn:microsoft.com/office/officeart/2005/8/layout/orgChart1"/>
    <dgm:cxn modelId="{81D66D22-996C-4CDD-8F40-0204B3382D1A}" type="presOf" srcId="{9B9D395A-8072-4B98-8FCB-712335843785}" destId="{BC344A2D-F431-47A8-8C90-226D7C6E7CBF}" srcOrd="0" destOrd="0" presId="urn:microsoft.com/office/officeart/2005/8/layout/orgChart1"/>
    <dgm:cxn modelId="{E5A68E22-2C5E-4210-8499-3FC9DB9AF6EA}" type="presOf" srcId="{F19D78E4-EA14-4B5E-8131-DD17C23FE548}" destId="{09884B09-117A-4566-81C0-22CACEF70078}" srcOrd="1" destOrd="0" presId="urn:microsoft.com/office/officeart/2005/8/layout/orgChart1"/>
    <dgm:cxn modelId="{B4FC0A55-D59F-4BF8-A224-5B7B9F99E7DD}" srcId="{40E2C26A-ED62-4942-B75D-C8EAE526A0C8}" destId="{F19D78E4-EA14-4B5E-8131-DD17C23FE548}" srcOrd="1" destOrd="0" parTransId="{F5C5D93B-617F-4C27-88EC-53F7D89EB000}" sibTransId="{076A0070-BF7D-44A3-99E0-9BAC3C04D838}"/>
    <dgm:cxn modelId="{5D0A963D-0C0E-4504-8CFC-FED55D696B80}" type="presOf" srcId="{FE92BC7B-FAF4-4C57-AB84-4AF507E8DC02}" destId="{E27000F2-F771-421B-AEE0-3A84DB53D241}" srcOrd="0" destOrd="0" presId="urn:microsoft.com/office/officeart/2005/8/layout/orgChart1"/>
    <dgm:cxn modelId="{3394A861-FC07-4B06-BAD0-ABF7721859D1}" type="presOf" srcId="{A032B956-A922-4FAE-AFC7-25CC08777E0C}" destId="{CACAF6E6-6B74-4F94-BE1A-B0AD54A6B36C}" srcOrd="1" destOrd="0" presId="urn:microsoft.com/office/officeart/2005/8/layout/orgChart1"/>
    <dgm:cxn modelId="{71296B36-01F2-4E36-B681-EA48A858B5AA}" srcId="{9699050C-1B17-4CE9-9A93-3BB056388663}" destId="{4C7906FA-14F9-443E-B09D-C0B2E9196189}" srcOrd="0" destOrd="0" parTransId="{15AD13C6-5950-4EEC-85CD-9F767D158F44}" sibTransId="{918BE94B-4273-469E-858D-D6522790C5FC}"/>
    <dgm:cxn modelId="{7774176D-B582-4DA6-AC47-D8EE09DF5F48}" srcId="{AD1BAA8E-8378-4697-9048-C86515367451}" destId="{EE57F33B-12E5-4D76-94C5-32DC010D4E9D}" srcOrd="1" destOrd="0" parTransId="{7ED5DFFB-5812-4822-942B-199C4A5C7668}" sibTransId="{412909F4-3120-4B37-913E-ECA32D971CC4}"/>
    <dgm:cxn modelId="{AD63BB7B-0F3C-4EF8-8F1A-D31F5D1B8AF1}" srcId="{BE863542-E918-4C94-8813-8FA28417E762}" destId="{07449556-5E87-474F-9719-3D6199D10B23}" srcOrd="0" destOrd="0" parTransId="{58F56AE2-844A-4338-9549-522E5EAC5251}" sibTransId="{832A6C9D-F91E-40D6-A345-B7CECF922FE9}"/>
    <dgm:cxn modelId="{56B27264-7732-4DF3-B9E4-F66EBFF44DC6}" type="presOf" srcId="{2CAA0170-188C-48B4-976F-889CC3EF132E}" destId="{D20C5052-DFF3-42AD-950F-3062FD1F4C15}" srcOrd="0" destOrd="0" presId="urn:microsoft.com/office/officeart/2005/8/layout/orgChart1"/>
    <dgm:cxn modelId="{39E2E075-C355-403D-9F00-E2A243C03880}" type="presOf" srcId="{AF163692-1061-4973-8356-4801DDAE5C22}" destId="{A556E2DD-8FD6-4393-A422-E48EA5312766}" srcOrd="0" destOrd="0" presId="urn:microsoft.com/office/officeart/2005/8/layout/orgChart1"/>
    <dgm:cxn modelId="{CB94FE0E-3D92-481A-9902-ACC76B31A093}" srcId="{AD1BAA8E-8378-4697-9048-C86515367451}" destId="{82489724-C0E8-4D28-A144-2F33858C1D61}" srcOrd="0" destOrd="0" parTransId="{28E8EB70-B9F1-4CDF-83C3-0E260E3D8EA8}" sibTransId="{72A1E258-A224-4B8F-B453-19412FE18352}"/>
    <dgm:cxn modelId="{D969174E-75E8-4CBD-8EE5-DE3419D2597C}" srcId="{9B9D395A-8072-4B98-8FCB-712335843785}" destId="{74D96050-0E4D-4021-BC4E-98AE84794357}" srcOrd="0" destOrd="0" parTransId="{62DF1531-4F84-498A-B94E-2C242BB6F35C}" sibTransId="{619E0242-8AA5-4FA6-8B5C-38B0EF9D5533}"/>
    <dgm:cxn modelId="{91E71EB2-6892-41F2-B99E-FEDA4C434AFC}" type="presOf" srcId="{40E2C26A-ED62-4942-B75D-C8EAE526A0C8}" destId="{03099469-D423-4E81-AD2F-56AA0E9987ED}" srcOrd="0" destOrd="0" presId="urn:microsoft.com/office/officeart/2005/8/layout/orgChart1"/>
    <dgm:cxn modelId="{0FEE5E92-1224-4611-ACDE-771E5660A208}" type="presOf" srcId="{82489724-C0E8-4D28-A144-2F33858C1D61}" destId="{B0CEC206-3B81-42F1-AD86-4F47D131C7A5}" srcOrd="0" destOrd="0" presId="urn:microsoft.com/office/officeart/2005/8/layout/orgChart1"/>
    <dgm:cxn modelId="{32CAE4FB-CC79-4D75-81EB-BE8FF7A8AD28}" type="presOf" srcId="{74D96050-0E4D-4021-BC4E-98AE84794357}" destId="{C76943E9-71A6-46B0-B1EC-D3C987BA9171}" srcOrd="0" destOrd="0" presId="urn:microsoft.com/office/officeart/2005/8/layout/orgChart1"/>
    <dgm:cxn modelId="{9CB7E55B-D598-4CCE-8BCE-F05716C5EC7D}" type="presOf" srcId="{7ED5DFFB-5812-4822-942B-199C4A5C7668}" destId="{1BBE93CB-816C-4EBC-B4AD-B490085A03B8}" srcOrd="0" destOrd="0" presId="urn:microsoft.com/office/officeart/2005/8/layout/orgChart1"/>
    <dgm:cxn modelId="{C20AD83B-9045-4F12-8013-3FC45322E3BA}" srcId="{6D6743EE-DDA4-487A-9339-D1CD97DDB951}" destId="{A032B956-A922-4FAE-AFC7-25CC08777E0C}" srcOrd="1" destOrd="0" parTransId="{453BDF16-9D15-4335-A096-63B3A0FE52A7}" sibTransId="{2AD321BA-14C7-4747-A3A8-A96A697B4C40}"/>
    <dgm:cxn modelId="{51A05102-5C08-429A-95D0-B3BF01787888}" type="presOf" srcId="{BE863542-E918-4C94-8813-8FA28417E762}" destId="{5CBDDA50-6479-4BE9-8B69-56F054DD01C9}" srcOrd="0" destOrd="0" presId="urn:microsoft.com/office/officeart/2005/8/layout/orgChart1"/>
    <dgm:cxn modelId="{D4263C1B-377F-468D-9BBA-5B49C35AE579}" type="presParOf" srcId="{94307FD8-719F-43E0-B936-33F484DA57D5}" destId="{B7A387ED-DCD2-4789-88A1-4748214A0A26}" srcOrd="0" destOrd="0" presId="urn:microsoft.com/office/officeart/2005/8/layout/orgChart1"/>
    <dgm:cxn modelId="{9588680C-FA6C-41C6-BA72-A87E716F9BD8}" type="presParOf" srcId="{B7A387ED-DCD2-4789-88A1-4748214A0A26}" destId="{D4FA0B82-8B8F-4318-B3FE-8BB1AE1DD767}" srcOrd="0" destOrd="0" presId="urn:microsoft.com/office/officeart/2005/8/layout/orgChart1"/>
    <dgm:cxn modelId="{A23E32CF-CD9B-4682-8672-FF12A22CA07F}" type="presParOf" srcId="{D4FA0B82-8B8F-4318-B3FE-8BB1AE1DD767}" destId="{C5357403-DB20-4212-8E33-F05B1C9BBEB6}" srcOrd="0" destOrd="0" presId="urn:microsoft.com/office/officeart/2005/8/layout/orgChart1"/>
    <dgm:cxn modelId="{75946E03-6147-42AD-B309-4EB7BE09052B}" type="presParOf" srcId="{D4FA0B82-8B8F-4318-B3FE-8BB1AE1DD767}" destId="{C4C9C605-DD05-4D75-AF30-F54906A7EF4A}" srcOrd="1" destOrd="0" presId="urn:microsoft.com/office/officeart/2005/8/layout/orgChart1"/>
    <dgm:cxn modelId="{CF8F179F-7C76-4AC1-855E-D06FA219BCC1}" type="presParOf" srcId="{B7A387ED-DCD2-4789-88A1-4748214A0A26}" destId="{D54796B3-AF7E-4DBB-B01A-210AF608E611}" srcOrd="1" destOrd="0" presId="urn:microsoft.com/office/officeart/2005/8/layout/orgChart1"/>
    <dgm:cxn modelId="{3C48A3B8-30E3-4BC1-B364-9EB457E71E7D}" type="presParOf" srcId="{D54796B3-AF7E-4DBB-B01A-210AF608E611}" destId="{17D21444-8168-42A9-B3AF-AC8C62400F17}" srcOrd="0" destOrd="0" presId="urn:microsoft.com/office/officeart/2005/8/layout/orgChart1"/>
    <dgm:cxn modelId="{275400AD-7AA4-474D-A241-C576950782BB}" type="presParOf" srcId="{D54796B3-AF7E-4DBB-B01A-210AF608E611}" destId="{9CCD37DF-11FD-49FC-976F-47A851A4F838}" srcOrd="1" destOrd="0" presId="urn:microsoft.com/office/officeart/2005/8/layout/orgChart1"/>
    <dgm:cxn modelId="{8FF969C3-E7A5-4354-AF7E-D996965A63A8}" type="presParOf" srcId="{9CCD37DF-11FD-49FC-976F-47A851A4F838}" destId="{A7C494A5-F1DC-4880-B3C5-F5C9FE3B619C}" srcOrd="0" destOrd="0" presId="urn:microsoft.com/office/officeart/2005/8/layout/orgChart1"/>
    <dgm:cxn modelId="{5A4A9277-5E88-4260-BA42-526A8E3015F8}" type="presParOf" srcId="{A7C494A5-F1DC-4880-B3C5-F5C9FE3B619C}" destId="{A14EC139-8161-4340-9C3F-3EEB51040E04}" srcOrd="0" destOrd="0" presId="urn:microsoft.com/office/officeart/2005/8/layout/orgChart1"/>
    <dgm:cxn modelId="{623BD722-F942-4FA5-9782-2AE23769B95B}" type="presParOf" srcId="{A7C494A5-F1DC-4880-B3C5-F5C9FE3B619C}" destId="{B7454510-C0A9-400E-B936-6DB3B4955674}" srcOrd="1" destOrd="0" presId="urn:microsoft.com/office/officeart/2005/8/layout/orgChart1"/>
    <dgm:cxn modelId="{CA660EB8-5010-442F-8CDB-44AFE51E41F5}" type="presParOf" srcId="{9CCD37DF-11FD-49FC-976F-47A851A4F838}" destId="{6210B46C-2D22-4DB1-BB1B-43589437565D}" srcOrd="1" destOrd="0" presId="urn:microsoft.com/office/officeart/2005/8/layout/orgChart1"/>
    <dgm:cxn modelId="{CD149340-98C8-4A80-8CBB-BE924CC8A7FA}" type="presParOf" srcId="{6210B46C-2D22-4DB1-BB1B-43589437565D}" destId="{18EE4C49-13A5-4DB4-98F3-69AF4EEF4630}" srcOrd="0" destOrd="0" presId="urn:microsoft.com/office/officeart/2005/8/layout/orgChart1"/>
    <dgm:cxn modelId="{07C399C2-D1DA-446D-B0B8-16E39513E780}" type="presParOf" srcId="{6210B46C-2D22-4DB1-BB1B-43589437565D}" destId="{0615939F-B97A-4775-9D6D-E826A571E497}" srcOrd="1" destOrd="0" presId="urn:microsoft.com/office/officeart/2005/8/layout/orgChart1"/>
    <dgm:cxn modelId="{2533C9F8-AC54-4985-914E-69EFBD3C6393}" type="presParOf" srcId="{0615939F-B97A-4775-9D6D-E826A571E497}" destId="{9097E1C5-9D6D-4C57-A697-423217FAE42D}" srcOrd="0" destOrd="0" presId="urn:microsoft.com/office/officeart/2005/8/layout/orgChart1"/>
    <dgm:cxn modelId="{3F8B123E-B0D1-4FD6-BF38-8F751EB26375}" type="presParOf" srcId="{9097E1C5-9D6D-4C57-A697-423217FAE42D}" destId="{B0CEC206-3B81-42F1-AD86-4F47D131C7A5}" srcOrd="0" destOrd="0" presId="urn:microsoft.com/office/officeart/2005/8/layout/orgChart1"/>
    <dgm:cxn modelId="{B60F6176-24E8-4E1B-9FEE-1C7798F5D220}" type="presParOf" srcId="{9097E1C5-9D6D-4C57-A697-423217FAE42D}" destId="{0BD7BBB4-3B90-4133-9F51-C02FEBD7A55A}" srcOrd="1" destOrd="0" presId="urn:microsoft.com/office/officeart/2005/8/layout/orgChart1"/>
    <dgm:cxn modelId="{EE383E6C-C79A-4651-BB11-7DF85A7178F9}" type="presParOf" srcId="{0615939F-B97A-4775-9D6D-E826A571E497}" destId="{6D22DAB0-7735-4882-9390-15A65E92D79B}" srcOrd="1" destOrd="0" presId="urn:microsoft.com/office/officeart/2005/8/layout/orgChart1"/>
    <dgm:cxn modelId="{35A64A04-C408-41B9-A94A-FE6DFEBB0A2F}" type="presParOf" srcId="{0615939F-B97A-4775-9D6D-E826A571E497}" destId="{A4A585F0-AA15-498C-9506-122BA6589B7E}" srcOrd="2" destOrd="0" presId="urn:microsoft.com/office/officeart/2005/8/layout/orgChart1"/>
    <dgm:cxn modelId="{A6405C40-A3C7-4445-B69D-F7E8D2564C35}" type="presParOf" srcId="{6210B46C-2D22-4DB1-BB1B-43589437565D}" destId="{1BBE93CB-816C-4EBC-B4AD-B490085A03B8}" srcOrd="2" destOrd="0" presId="urn:microsoft.com/office/officeart/2005/8/layout/orgChart1"/>
    <dgm:cxn modelId="{7722D6E1-F875-48DC-8E46-0E10CC68780F}" type="presParOf" srcId="{6210B46C-2D22-4DB1-BB1B-43589437565D}" destId="{C814AF4B-D069-4FF8-A5D3-3B9C6A96FF1C}" srcOrd="3" destOrd="0" presId="urn:microsoft.com/office/officeart/2005/8/layout/orgChart1"/>
    <dgm:cxn modelId="{01AE0252-32C8-429D-A184-982E8EAA6256}" type="presParOf" srcId="{C814AF4B-D069-4FF8-A5D3-3B9C6A96FF1C}" destId="{AA159DEF-2F39-4EEB-9136-3113644421B6}" srcOrd="0" destOrd="0" presId="urn:microsoft.com/office/officeart/2005/8/layout/orgChart1"/>
    <dgm:cxn modelId="{15F376BD-6D6B-488B-9FF0-BB962EB3D874}" type="presParOf" srcId="{AA159DEF-2F39-4EEB-9136-3113644421B6}" destId="{D7B73C0F-B53F-455E-827D-35EF0E57B0AC}" srcOrd="0" destOrd="0" presId="urn:microsoft.com/office/officeart/2005/8/layout/orgChart1"/>
    <dgm:cxn modelId="{B7BA6404-5F7B-44D8-8943-52F65B75BF77}" type="presParOf" srcId="{AA159DEF-2F39-4EEB-9136-3113644421B6}" destId="{6867E34D-802D-4301-8391-1A17ECFB5C8B}" srcOrd="1" destOrd="0" presId="urn:microsoft.com/office/officeart/2005/8/layout/orgChart1"/>
    <dgm:cxn modelId="{D8E406F1-B1BB-40BA-8501-DCF0C6423382}" type="presParOf" srcId="{C814AF4B-D069-4FF8-A5D3-3B9C6A96FF1C}" destId="{2BE47765-B16B-41C4-95C9-DF01440DFA1B}" srcOrd="1" destOrd="0" presId="urn:microsoft.com/office/officeart/2005/8/layout/orgChart1"/>
    <dgm:cxn modelId="{E379AEE9-6BF0-41BA-B8D1-B86B314ABB6C}" type="presParOf" srcId="{C814AF4B-D069-4FF8-A5D3-3B9C6A96FF1C}" destId="{F2B50632-8B94-49E6-A4AB-051065F33447}" srcOrd="2" destOrd="0" presId="urn:microsoft.com/office/officeart/2005/8/layout/orgChart1"/>
    <dgm:cxn modelId="{9E46E03F-665C-4196-8753-59A3AB48CDB0}" type="presParOf" srcId="{9CCD37DF-11FD-49FC-976F-47A851A4F838}" destId="{8E9CEEB2-76B0-47B7-A914-A0D994B3C9F3}" srcOrd="2" destOrd="0" presId="urn:microsoft.com/office/officeart/2005/8/layout/orgChart1"/>
    <dgm:cxn modelId="{08E02AD3-73CA-4112-B828-B89B86196B74}" type="presParOf" srcId="{D54796B3-AF7E-4DBB-B01A-210AF608E611}" destId="{D16E3661-01A4-4CCA-8CB5-A19C23C40143}" srcOrd="2" destOrd="0" presId="urn:microsoft.com/office/officeart/2005/8/layout/orgChart1"/>
    <dgm:cxn modelId="{9268D7DD-8F2A-41B4-A197-8E68C4E9C12E}" type="presParOf" srcId="{D54796B3-AF7E-4DBB-B01A-210AF608E611}" destId="{C9970703-3F27-47E4-A6ED-8C8FFA5B05DA}" srcOrd="3" destOrd="0" presId="urn:microsoft.com/office/officeart/2005/8/layout/orgChart1"/>
    <dgm:cxn modelId="{D8F847B5-C237-401B-99F8-B38418C458E2}" type="presParOf" srcId="{C9970703-3F27-47E4-A6ED-8C8FFA5B05DA}" destId="{5954D950-DD77-4EB7-80D8-82CAAB234AA5}" srcOrd="0" destOrd="0" presId="urn:microsoft.com/office/officeart/2005/8/layout/orgChart1"/>
    <dgm:cxn modelId="{7956D58F-02EB-4A7E-93C3-2921D36EECE9}" type="presParOf" srcId="{5954D950-DD77-4EB7-80D8-82CAAB234AA5}" destId="{03099469-D423-4E81-AD2F-56AA0E9987ED}" srcOrd="0" destOrd="0" presId="urn:microsoft.com/office/officeart/2005/8/layout/orgChart1"/>
    <dgm:cxn modelId="{1EE0BD1B-DCA6-4C64-81DC-26BFDC864E38}" type="presParOf" srcId="{5954D950-DD77-4EB7-80D8-82CAAB234AA5}" destId="{50710920-6B3D-44B6-8B13-95F2B7C2BB9F}" srcOrd="1" destOrd="0" presId="urn:microsoft.com/office/officeart/2005/8/layout/orgChart1"/>
    <dgm:cxn modelId="{3C2CC0BC-E5C8-4CFC-BB60-981BD1377858}" type="presParOf" srcId="{C9970703-3F27-47E4-A6ED-8C8FFA5B05DA}" destId="{8AC67220-8C47-4353-955F-A6799EAEE8A7}" srcOrd="1" destOrd="0" presId="urn:microsoft.com/office/officeart/2005/8/layout/orgChart1"/>
    <dgm:cxn modelId="{AF2EEB4A-722B-4AEF-80C3-4077CA0F6BAF}" type="presParOf" srcId="{8AC67220-8C47-4353-955F-A6799EAEE8A7}" destId="{9B13F9BF-0946-4183-A9E1-90EB820B9A49}" srcOrd="0" destOrd="0" presId="urn:microsoft.com/office/officeart/2005/8/layout/orgChart1"/>
    <dgm:cxn modelId="{48E92DDC-1077-48D6-87AA-0A5C7321FB17}" type="presParOf" srcId="{8AC67220-8C47-4353-955F-A6799EAEE8A7}" destId="{A953C9C9-72AD-4607-995D-9002B0193589}" srcOrd="1" destOrd="0" presId="urn:microsoft.com/office/officeart/2005/8/layout/orgChart1"/>
    <dgm:cxn modelId="{35ABA3B6-AF8C-4C35-8F50-A1A5D011CA0F}" type="presParOf" srcId="{A953C9C9-72AD-4607-995D-9002B0193589}" destId="{C99319D1-93A2-4BF6-AD36-6D21BAF5C20C}" srcOrd="0" destOrd="0" presId="urn:microsoft.com/office/officeart/2005/8/layout/orgChart1"/>
    <dgm:cxn modelId="{08068E0B-3AAA-4BC8-BE25-FBC8AE585DF7}" type="presParOf" srcId="{C99319D1-93A2-4BF6-AD36-6D21BAF5C20C}" destId="{7C288A3F-34BE-457E-81CD-71BB57B53099}" srcOrd="0" destOrd="0" presId="urn:microsoft.com/office/officeart/2005/8/layout/orgChart1"/>
    <dgm:cxn modelId="{8E98C568-EC75-4A33-A73C-ECF28863DAB7}" type="presParOf" srcId="{C99319D1-93A2-4BF6-AD36-6D21BAF5C20C}" destId="{F3DDF6B9-1E93-4104-BF5B-9D5A27B189BF}" srcOrd="1" destOrd="0" presId="urn:microsoft.com/office/officeart/2005/8/layout/orgChart1"/>
    <dgm:cxn modelId="{2693C9A3-3498-4674-BE60-11D9F3828739}" type="presParOf" srcId="{A953C9C9-72AD-4607-995D-9002B0193589}" destId="{43828194-A537-4E70-A22E-A7E10073E00F}" srcOrd="1" destOrd="0" presId="urn:microsoft.com/office/officeart/2005/8/layout/orgChart1"/>
    <dgm:cxn modelId="{C0285854-0D46-4DF9-904E-5231973B4BFD}" type="presParOf" srcId="{A953C9C9-72AD-4607-995D-9002B0193589}" destId="{9DC9CD46-B02E-4E72-862A-4DB7E2D1B08B}" srcOrd="2" destOrd="0" presId="urn:microsoft.com/office/officeart/2005/8/layout/orgChart1"/>
    <dgm:cxn modelId="{1463B875-BADB-453D-9256-2C76A8DBEFEA}" type="presParOf" srcId="{8AC67220-8C47-4353-955F-A6799EAEE8A7}" destId="{1B922A93-7ED0-400C-ADDE-AD27D730E651}" srcOrd="2" destOrd="0" presId="urn:microsoft.com/office/officeart/2005/8/layout/orgChart1"/>
    <dgm:cxn modelId="{D96459E7-7E37-4A51-9D56-9CF0B6020746}" type="presParOf" srcId="{8AC67220-8C47-4353-955F-A6799EAEE8A7}" destId="{40A6AC34-CCDD-4D84-A1C9-7779D6D63549}" srcOrd="3" destOrd="0" presId="urn:microsoft.com/office/officeart/2005/8/layout/orgChart1"/>
    <dgm:cxn modelId="{1B79348E-D96F-4F8A-A217-55686E847E71}" type="presParOf" srcId="{40A6AC34-CCDD-4D84-A1C9-7779D6D63549}" destId="{3084FE77-3E4C-4796-A9E4-75B05E72956E}" srcOrd="0" destOrd="0" presId="urn:microsoft.com/office/officeart/2005/8/layout/orgChart1"/>
    <dgm:cxn modelId="{EBA4F710-21C3-4F45-B67E-12B8F03BC4D1}" type="presParOf" srcId="{3084FE77-3E4C-4796-A9E4-75B05E72956E}" destId="{850673EA-13BA-46FE-8EBD-6A908F5E76BE}" srcOrd="0" destOrd="0" presId="urn:microsoft.com/office/officeart/2005/8/layout/orgChart1"/>
    <dgm:cxn modelId="{32E60433-AAD3-4DEB-A437-3DD9046099E5}" type="presParOf" srcId="{3084FE77-3E4C-4796-A9E4-75B05E72956E}" destId="{09884B09-117A-4566-81C0-22CACEF70078}" srcOrd="1" destOrd="0" presId="urn:microsoft.com/office/officeart/2005/8/layout/orgChart1"/>
    <dgm:cxn modelId="{DDC081BE-7E56-45B1-BF60-30F4CC430B2B}" type="presParOf" srcId="{40A6AC34-CCDD-4D84-A1C9-7779D6D63549}" destId="{2E27537D-6DBD-402D-A164-432D3257E748}" srcOrd="1" destOrd="0" presId="urn:microsoft.com/office/officeart/2005/8/layout/orgChart1"/>
    <dgm:cxn modelId="{EB9126F6-AC89-4D33-A4BA-7947865B1B23}" type="presParOf" srcId="{2E27537D-6DBD-402D-A164-432D3257E748}" destId="{E27000F2-F771-421B-AEE0-3A84DB53D241}" srcOrd="0" destOrd="0" presId="urn:microsoft.com/office/officeart/2005/8/layout/orgChart1"/>
    <dgm:cxn modelId="{08DCAE03-67FA-4BB8-8F41-A7A189F193F1}" type="presParOf" srcId="{2E27537D-6DBD-402D-A164-432D3257E748}" destId="{80974396-91B2-46E4-B593-B740D23D46E8}" srcOrd="1" destOrd="0" presId="urn:microsoft.com/office/officeart/2005/8/layout/orgChart1"/>
    <dgm:cxn modelId="{C16D5F5C-6F97-4247-A12A-8283892F9976}" type="presParOf" srcId="{80974396-91B2-46E4-B593-B740D23D46E8}" destId="{885F84BE-0329-4EF3-A6F4-D8C53E2CA9A8}" srcOrd="0" destOrd="0" presId="urn:microsoft.com/office/officeart/2005/8/layout/orgChart1"/>
    <dgm:cxn modelId="{C72A64AC-4A2C-4EF8-93AD-A1DBC2B76B2D}" type="presParOf" srcId="{885F84BE-0329-4EF3-A6F4-D8C53E2CA9A8}" destId="{DD9CFD54-654B-45F8-BAAB-A335DEEEE24B}" srcOrd="0" destOrd="0" presId="urn:microsoft.com/office/officeart/2005/8/layout/orgChart1"/>
    <dgm:cxn modelId="{18472692-3A0D-4334-8321-32D69C2F2704}" type="presParOf" srcId="{885F84BE-0329-4EF3-A6F4-D8C53E2CA9A8}" destId="{7DA55BDC-8CD8-41ED-BAC8-ECB4D8140BD6}" srcOrd="1" destOrd="0" presId="urn:microsoft.com/office/officeart/2005/8/layout/orgChart1"/>
    <dgm:cxn modelId="{A4586037-DE06-4EF2-8628-078BEB6ADFB3}" type="presParOf" srcId="{80974396-91B2-46E4-B593-B740D23D46E8}" destId="{6AD821EA-0B50-49D2-AF4F-06068176A24E}" srcOrd="1" destOrd="0" presId="urn:microsoft.com/office/officeart/2005/8/layout/orgChart1"/>
    <dgm:cxn modelId="{74109302-1AB6-46BB-B61C-0B8D0CB65860}" type="presParOf" srcId="{6AD821EA-0B50-49D2-AF4F-06068176A24E}" destId="{93FD6749-72F2-4056-98ED-18F347C06367}" srcOrd="0" destOrd="0" presId="urn:microsoft.com/office/officeart/2005/8/layout/orgChart1"/>
    <dgm:cxn modelId="{45DE4451-1882-4AB9-B186-54754E5C6B76}" type="presParOf" srcId="{6AD821EA-0B50-49D2-AF4F-06068176A24E}" destId="{5AE0EC26-F6F3-491D-A6E4-0B1A391063E3}" srcOrd="1" destOrd="0" presId="urn:microsoft.com/office/officeart/2005/8/layout/orgChart1"/>
    <dgm:cxn modelId="{7DE64029-F568-4AF9-8F0D-612BA540AFBC}" type="presParOf" srcId="{5AE0EC26-F6F3-491D-A6E4-0B1A391063E3}" destId="{FAC13C80-814F-4993-9B50-44BFB46D87B2}" srcOrd="0" destOrd="0" presId="urn:microsoft.com/office/officeart/2005/8/layout/orgChart1"/>
    <dgm:cxn modelId="{19E6DD24-F98A-4C3B-A0B4-8B8577B65916}" type="presParOf" srcId="{FAC13C80-814F-4993-9B50-44BFB46D87B2}" destId="{3BA8A62C-E7C7-46C5-BB63-67C6D061B76D}" srcOrd="0" destOrd="0" presId="urn:microsoft.com/office/officeart/2005/8/layout/orgChart1"/>
    <dgm:cxn modelId="{67CAA10E-4A27-45CA-89A0-BFEA37B73609}" type="presParOf" srcId="{FAC13C80-814F-4993-9B50-44BFB46D87B2}" destId="{4A51EE37-0370-4272-B399-20338CA204EE}" srcOrd="1" destOrd="0" presId="urn:microsoft.com/office/officeart/2005/8/layout/orgChart1"/>
    <dgm:cxn modelId="{F8E48334-A369-4E5B-A490-A01C069AAA57}" type="presParOf" srcId="{5AE0EC26-F6F3-491D-A6E4-0B1A391063E3}" destId="{A9D4F795-0561-4FA7-9877-07533478A28D}" srcOrd="1" destOrd="0" presId="urn:microsoft.com/office/officeart/2005/8/layout/orgChart1"/>
    <dgm:cxn modelId="{76262CB0-D384-4DAD-91CE-91F7CFCAC340}" type="presParOf" srcId="{5AE0EC26-F6F3-491D-A6E4-0B1A391063E3}" destId="{6E35B7E0-7B91-41A0-92CC-805B1D721D2E}" srcOrd="2" destOrd="0" presId="urn:microsoft.com/office/officeart/2005/8/layout/orgChart1"/>
    <dgm:cxn modelId="{0C111E82-45B9-4A9D-9F55-E1064129FA96}" type="presParOf" srcId="{80974396-91B2-46E4-B593-B740D23D46E8}" destId="{09B3585B-907A-4C26-9EAC-13E898580EC3}" srcOrd="2" destOrd="0" presId="urn:microsoft.com/office/officeart/2005/8/layout/orgChart1"/>
    <dgm:cxn modelId="{CFD437AC-567A-442F-9BFD-4BBFDCF91B8C}" type="presParOf" srcId="{2E27537D-6DBD-402D-A164-432D3257E748}" destId="{3593C62E-A7DA-460B-A6EA-F4EC50480FCA}" srcOrd="2" destOrd="0" presId="urn:microsoft.com/office/officeart/2005/8/layout/orgChart1"/>
    <dgm:cxn modelId="{7979C84A-F718-40F4-8C03-0804DD90A737}" type="presParOf" srcId="{2E27537D-6DBD-402D-A164-432D3257E748}" destId="{A3E7E007-08C1-468D-9712-F4E5971CB5B1}" srcOrd="3" destOrd="0" presId="urn:microsoft.com/office/officeart/2005/8/layout/orgChart1"/>
    <dgm:cxn modelId="{C6B1B23D-9ACD-4ACA-820F-DA4D64EB2D01}" type="presParOf" srcId="{A3E7E007-08C1-468D-9712-F4E5971CB5B1}" destId="{A23D3D55-A918-4F65-92DF-AE4ACCF917A6}" srcOrd="0" destOrd="0" presId="urn:microsoft.com/office/officeart/2005/8/layout/orgChart1"/>
    <dgm:cxn modelId="{98633276-D0F1-4544-A035-CEABF4DC05BE}" type="presParOf" srcId="{A23D3D55-A918-4F65-92DF-AE4ACCF917A6}" destId="{BC344A2D-F431-47A8-8C90-226D7C6E7CBF}" srcOrd="0" destOrd="0" presId="urn:microsoft.com/office/officeart/2005/8/layout/orgChart1"/>
    <dgm:cxn modelId="{8C56F0EC-3B41-48D9-9FE8-CFBCE010404A}" type="presParOf" srcId="{A23D3D55-A918-4F65-92DF-AE4ACCF917A6}" destId="{EC342A42-0AA9-4FC4-AE8D-BB6709083EF1}" srcOrd="1" destOrd="0" presId="urn:microsoft.com/office/officeart/2005/8/layout/orgChart1"/>
    <dgm:cxn modelId="{3528D8DE-7456-44CE-A92D-E00CEDD982FA}" type="presParOf" srcId="{A3E7E007-08C1-468D-9712-F4E5971CB5B1}" destId="{379FFA88-38AA-4AA7-BB16-566D4A96A48A}" srcOrd="1" destOrd="0" presId="urn:microsoft.com/office/officeart/2005/8/layout/orgChart1"/>
    <dgm:cxn modelId="{8D0AEA41-FD7E-4414-B44F-7332342A9259}" type="presParOf" srcId="{379FFA88-38AA-4AA7-BB16-566D4A96A48A}" destId="{D59D0211-4228-44F2-B6A5-21FB145690FF}" srcOrd="0" destOrd="0" presId="urn:microsoft.com/office/officeart/2005/8/layout/orgChart1"/>
    <dgm:cxn modelId="{3C7C9DDF-1146-49F1-A1CD-DA8DE8F723C8}" type="presParOf" srcId="{379FFA88-38AA-4AA7-BB16-566D4A96A48A}" destId="{F99820E7-6CA1-45C7-AD85-0CD205CE210E}" srcOrd="1" destOrd="0" presId="urn:microsoft.com/office/officeart/2005/8/layout/orgChart1"/>
    <dgm:cxn modelId="{2DAF4200-32B4-4263-B5EB-18E3CCFF9BAC}" type="presParOf" srcId="{F99820E7-6CA1-45C7-AD85-0CD205CE210E}" destId="{A17F6C81-93A9-433B-96ED-A0B6416CEFC7}" srcOrd="0" destOrd="0" presId="urn:microsoft.com/office/officeart/2005/8/layout/orgChart1"/>
    <dgm:cxn modelId="{6DF5A9C4-BD68-4735-AC97-66000B0A6DB8}" type="presParOf" srcId="{A17F6C81-93A9-433B-96ED-A0B6416CEFC7}" destId="{C76943E9-71A6-46B0-B1EC-D3C987BA9171}" srcOrd="0" destOrd="0" presId="urn:microsoft.com/office/officeart/2005/8/layout/orgChart1"/>
    <dgm:cxn modelId="{7B721470-1CD3-49FA-8515-09CAD4CB861E}" type="presParOf" srcId="{A17F6C81-93A9-433B-96ED-A0B6416CEFC7}" destId="{D6AE6F95-D617-4888-8B52-8309AEB9D6C2}" srcOrd="1" destOrd="0" presId="urn:microsoft.com/office/officeart/2005/8/layout/orgChart1"/>
    <dgm:cxn modelId="{F1E2DC19-05E5-4FA4-ABDA-8F8576C24DE3}" type="presParOf" srcId="{F99820E7-6CA1-45C7-AD85-0CD205CE210E}" destId="{56ABC7E1-EE22-4E18-B763-7298CFB65D1C}" srcOrd="1" destOrd="0" presId="urn:microsoft.com/office/officeart/2005/8/layout/orgChart1"/>
    <dgm:cxn modelId="{5A7C3FE8-C1AB-417D-BEFE-B6A0DC86AFE7}" type="presParOf" srcId="{F99820E7-6CA1-45C7-AD85-0CD205CE210E}" destId="{16319F7C-4C94-455D-B483-0B82E1FEDB5F}" srcOrd="2" destOrd="0" presId="urn:microsoft.com/office/officeart/2005/8/layout/orgChart1"/>
    <dgm:cxn modelId="{F9028C96-42E0-4A0C-843E-EA6E4156063E}" type="presParOf" srcId="{A3E7E007-08C1-468D-9712-F4E5971CB5B1}" destId="{47C6028D-ACCF-4159-A150-B9A1797178E3}" srcOrd="2" destOrd="0" presId="urn:microsoft.com/office/officeart/2005/8/layout/orgChart1"/>
    <dgm:cxn modelId="{3A6E583C-E498-4AE1-94C4-948442890CC4}" type="presParOf" srcId="{2E27537D-6DBD-402D-A164-432D3257E748}" destId="{0282D2B7-BE20-4C69-816E-0C763DB61B20}" srcOrd="4" destOrd="0" presId="urn:microsoft.com/office/officeart/2005/8/layout/orgChart1"/>
    <dgm:cxn modelId="{06C806A4-89EE-4409-9850-4F2AAB928F46}" type="presParOf" srcId="{2E27537D-6DBD-402D-A164-432D3257E748}" destId="{9340DA95-64A4-42A5-9D08-61A488C5C43D}" srcOrd="5" destOrd="0" presId="urn:microsoft.com/office/officeart/2005/8/layout/orgChart1"/>
    <dgm:cxn modelId="{E9AB2587-4119-4B0F-B321-85C55121FA67}" type="presParOf" srcId="{9340DA95-64A4-42A5-9D08-61A488C5C43D}" destId="{4DB73989-6BD8-4311-ABCD-078921A9B525}" srcOrd="0" destOrd="0" presId="urn:microsoft.com/office/officeart/2005/8/layout/orgChart1"/>
    <dgm:cxn modelId="{B8BE6913-7DB8-44D3-B539-A9EFA450D1A4}" type="presParOf" srcId="{4DB73989-6BD8-4311-ABCD-078921A9B525}" destId="{2ED8ABDA-3C3B-4C5E-B71B-B8BB555CF84D}" srcOrd="0" destOrd="0" presId="urn:microsoft.com/office/officeart/2005/8/layout/orgChart1"/>
    <dgm:cxn modelId="{4E8D92EC-11EA-4658-9394-A1B9F279E7F4}" type="presParOf" srcId="{4DB73989-6BD8-4311-ABCD-078921A9B525}" destId="{411F91BA-6422-4E88-AF6A-BB69406D8DF0}" srcOrd="1" destOrd="0" presId="urn:microsoft.com/office/officeart/2005/8/layout/orgChart1"/>
    <dgm:cxn modelId="{011E5C05-DCD2-4CEA-8DD0-C01B5283C151}" type="presParOf" srcId="{9340DA95-64A4-42A5-9D08-61A488C5C43D}" destId="{EF129450-12B4-484C-B714-C4A75D5B7095}" srcOrd="1" destOrd="0" presId="urn:microsoft.com/office/officeart/2005/8/layout/orgChart1"/>
    <dgm:cxn modelId="{5A26E741-1B10-432D-89FA-400FE383D76E}" type="presParOf" srcId="{EF129450-12B4-484C-B714-C4A75D5B7095}" destId="{AFF2AF2A-4248-4DC4-B79C-47A5E438AFD4}" srcOrd="0" destOrd="0" presId="urn:microsoft.com/office/officeart/2005/8/layout/orgChart1"/>
    <dgm:cxn modelId="{FB90B692-3EB5-4D30-8415-06D8B8620515}" type="presParOf" srcId="{EF129450-12B4-484C-B714-C4A75D5B7095}" destId="{70305766-AB24-4CD9-B4B7-EFECCFCF6EDE}" srcOrd="1" destOrd="0" presId="urn:microsoft.com/office/officeart/2005/8/layout/orgChart1"/>
    <dgm:cxn modelId="{8895CF78-92F2-4958-BC97-D364FC1D05E1}" type="presParOf" srcId="{70305766-AB24-4CD9-B4B7-EFECCFCF6EDE}" destId="{2DFB5EA2-1817-490A-B618-A6E9F6D5A491}" srcOrd="0" destOrd="0" presId="urn:microsoft.com/office/officeart/2005/8/layout/orgChart1"/>
    <dgm:cxn modelId="{A3C70E17-7C46-4031-A8DA-C9EACA3D45B9}" type="presParOf" srcId="{2DFB5EA2-1817-490A-B618-A6E9F6D5A491}" destId="{0EF47DD1-9277-4B9B-A9D8-2E30EB9199D6}" srcOrd="0" destOrd="0" presId="urn:microsoft.com/office/officeart/2005/8/layout/orgChart1"/>
    <dgm:cxn modelId="{CEB0609E-26A4-490C-98ED-8112BF3B0437}" type="presParOf" srcId="{2DFB5EA2-1817-490A-B618-A6E9F6D5A491}" destId="{8405831D-BAE6-4545-B838-460AA773BFE2}" srcOrd="1" destOrd="0" presId="urn:microsoft.com/office/officeart/2005/8/layout/orgChart1"/>
    <dgm:cxn modelId="{76CC78C5-5A66-4396-9C91-2819B32D3A04}" type="presParOf" srcId="{70305766-AB24-4CD9-B4B7-EFECCFCF6EDE}" destId="{A66A4D0A-D102-420B-B798-EB6B98389D8E}" srcOrd="1" destOrd="0" presId="urn:microsoft.com/office/officeart/2005/8/layout/orgChart1"/>
    <dgm:cxn modelId="{5743C2BB-45B2-4DA3-A8E0-22DE7AEECE84}" type="presParOf" srcId="{70305766-AB24-4CD9-B4B7-EFECCFCF6EDE}" destId="{2EB55E12-D1B3-481C-BD98-E38862CF86CB}" srcOrd="2" destOrd="0" presId="urn:microsoft.com/office/officeart/2005/8/layout/orgChart1"/>
    <dgm:cxn modelId="{BC5749BB-88B6-41BF-94FF-72621D027A82}" type="presParOf" srcId="{9340DA95-64A4-42A5-9D08-61A488C5C43D}" destId="{46A53019-9AF3-4EDB-AC50-9D6D2635ED30}" srcOrd="2" destOrd="0" presId="urn:microsoft.com/office/officeart/2005/8/layout/orgChart1"/>
    <dgm:cxn modelId="{EF894D56-F647-4A74-9ED9-9E0393D857C1}" type="presParOf" srcId="{40A6AC34-CCDD-4D84-A1C9-7779D6D63549}" destId="{6CE1C905-E305-4A7F-9178-92DCB909C333}" srcOrd="2" destOrd="0" presId="urn:microsoft.com/office/officeart/2005/8/layout/orgChart1"/>
    <dgm:cxn modelId="{B0A6D5D3-C6E1-47D0-A895-C68CCA82DA6A}" type="presParOf" srcId="{C9970703-3F27-47E4-A6ED-8C8FFA5B05DA}" destId="{6CB82A20-047E-4B48-92AC-747BE5EE5695}" srcOrd="2" destOrd="0" presId="urn:microsoft.com/office/officeart/2005/8/layout/orgChart1"/>
    <dgm:cxn modelId="{119AB42B-8EED-426C-A582-08BCFA8BFE60}" type="presParOf" srcId="{D54796B3-AF7E-4DBB-B01A-210AF608E611}" destId="{DFF54954-0B71-4711-B2A0-6B4F8EA06300}" srcOrd="4" destOrd="0" presId="urn:microsoft.com/office/officeart/2005/8/layout/orgChart1"/>
    <dgm:cxn modelId="{C1586E10-F512-4187-A6FA-867D0D62E86E}" type="presParOf" srcId="{D54796B3-AF7E-4DBB-B01A-210AF608E611}" destId="{8BADE51D-961D-4E04-9FF7-9D0A4E104D52}" srcOrd="5" destOrd="0" presId="urn:microsoft.com/office/officeart/2005/8/layout/orgChart1"/>
    <dgm:cxn modelId="{699B2BBF-011B-428A-85BE-11444A52E7A3}" type="presParOf" srcId="{8BADE51D-961D-4E04-9FF7-9D0A4E104D52}" destId="{622D5D26-79C6-4E2A-B15D-4EC905C9D394}" srcOrd="0" destOrd="0" presId="urn:microsoft.com/office/officeart/2005/8/layout/orgChart1"/>
    <dgm:cxn modelId="{45DDC31A-9FE4-45C9-AF5C-21EDE3B19A73}" type="presParOf" srcId="{622D5D26-79C6-4E2A-B15D-4EC905C9D394}" destId="{5CBDDA50-6479-4BE9-8B69-56F054DD01C9}" srcOrd="0" destOrd="0" presId="urn:microsoft.com/office/officeart/2005/8/layout/orgChart1"/>
    <dgm:cxn modelId="{0D788A57-F3A3-436E-9765-A6109B684B33}" type="presParOf" srcId="{622D5D26-79C6-4E2A-B15D-4EC905C9D394}" destId="{7EEB7E83-5818-4583-A954-75FF64050602}" srcOrd="1" destOrd="0" presId="urn:microsoft.com/office/officeart/2005/8/layout/orgChart1"/>
    <dgm:cxn modelId="{53EA0968-42CD-4AAE-804A-98860B935989}" type="presParOf" srcId="{8BADE51D-961D-4E04-9FF7-9D0A4E104D52}" destId="{090515A1-69F8-405D-A9DA-C0E79880148B}" srcOrd="1" destOrd="0" presId="urn:microsoft.com/office/officeart/2005/8/layout/orgChart1"/>
    <dgm:cxn modelId="{894BC678-6DE3-4E05-B13A-A1EC53036A05}" type="presParOf" srcId="{090515A1-69F8-405D-A9DA-C0E79880148B}" destId="{2E691D45-4EAF-439F-90DA-BDF760EDEC3E}" srcOrd="0" destOrd="0" presId="urn:microsoft.com/office/officeart/2005/8/layout/orgChart1"/>
    <dgm:cxn modelId="{7CB7A4D0-4D67-44CA-8958-5C9161282331}" type="presParOf" srcId="{090515A1-69F8-405D-A9DA-C0E79880148B}" destId="{18EEAEA2-587D-4B3C-8E3C-9CB525A7E5B4}" srcOrd="1" destOrd="0" presId="urn:microsoft.com/office/officeart/2005/8/layout/orgChart1"/>
    <dgm:cxn modelId="{82304D4E-5A0D-4D83-9884-D19C4265B3EA}" type="presParOf" srcId="{18EEAEA2-587D-4B3C-8E3C-9CB525A7E5B4}" destId="{48B4C15B-3BA1-4593-B917-B91774BE0D82}" srcOrd="0" destOrd="0" presId="urn:microsoft.com/office/officeart/2005/8/layout/orgChart1"/>
    <dgm:cxn modelId="{FA241857-87F8-4FFD-BBD1-8DCBFA8701B9}" type="presParOf" srcId="{48B4C15B-3BA1-4593-B917-B91774BE0D82}" destId="{93A2B228-F548-4918-8AED-BF7824548514}" srcOrd="0" destOrd="0" presId="urn:microsoft.com/office/officeart/2005/8/layout/orgChart1"/>
    <dgm:cxn modelId="{2E8E645E-67A7-40B7-A942-444EF978A4D0}" type="presParOf" srcId="{48B4C15B-3BA1-4593-B917-B91774BE0D82}" destId="{8A29F5EE-EA01-4581-AB41-4455B0D1D8B5}" srcOrd="1" destOrd="0" presId="urn:microsoft.com/office/officeart/2005/8/layout/orgChart1"/>
    <dgm:cxn modelId="{CB5A925A-7A1C-4C2E-B93F-4CEDFA5DBB74}" type="presParOf" srcId="{18EEAEA2-587D-4B3C-8E3C-9CB525A7E5B4}" destId="{6AA2C3CF-5DCD-4CCC-ADB4-0735CC929525}" srcOrd="1" destOrd="0" presId="urn:microsoft.com/office/officeart/2005/8/layout/orgChart1"/>
    <dgm:cxn modelId="{7C2EF0BC-51F2-4D3E-95F1-A14F420E7132}" type="presParOf" srcId="{18EEAEA2-587D-4B3C-8E3C-9CB525A7E5B4}" destId="{9B0C42E5-2DCA-4A3E-AC15-58A24ED19ADE}" srcOrd="2" destOrd="0" presId="urn:microsoft.com/office/officeart/2005/8/layout/orgChart1"/>
    <dgm:cxn modelId="{05CF2EE6-D179-4997-9033-5F73982DA519}" type="presParOf" srcId="{8BADE51D-961D-4E04-9FF7-9D0A4E104D52}" destId="{5698B135-48E0-46F7-8325-E18BC3DCEA97}" srcOrd="2" destOrd="0" presId="urn:microsoft.com/office/officeart/2005/8/layout/orgChart1"/>
    <dgm:cxn modelId="{DD31709A-1B63-483C-B41E-1DB66132F48A}" type="presParOf" srcId="{D54796B3-AF7E-4DBB-B01A-210AF608E611}" destId="{B88EE843-8C6C-428C-AA84-A207069B4675}" srcOrd="6" destOrd="0" presId="urn:microsoft.com/office/officeart/2005/8/layout/orgChart1"/>
    <dgm:cxn modelId="{5987F1B9-F772-46E9-8C04-90BC83A7F259}" type="presParOf" srcId="{D54796B3-AF7E-4DBB-B01A-210AF608E611}" destId="{B239AE33-BD81-49B0-9994-08684070D37E}" srcOrd="7" destOrd="0" presId="urn:microsoft.com/office/officeart/2005/8/layout/orgChart1"/>
    <dgm:cxn modelId="{3E617F13-9F6F-49D8-B025-F2BA08C5895C}" type="presParOf" srcId="{B239AE33-BD81-49B0-9994-08684070D37E}" destId="{A949F112-1F26-421B-9572-858105F9A5D5}" srcOrd="0" destOrd="0" presId="urn:microsoft.com/office/officeart/2005/8/layout/orgChart1"/>
    <dgm:cxn modelId="{DB37BD07-9217-4C2F-8222-93EAAB715A3B}" type="presParOf" srcId="{A949F112-1F26-421B-9572-858105F9A5D5}" destId="{60582834-768A-44B3-A1DD-69733704DE2B}" srcOrd="0" destOrd="0" presId="urn:microsoft.com/office/officeart/2005/8/layout/orgChart1"/>
    <dgm:cxn modelId="{0D9A44D7-EABB-4F50-8B76-1B8A08CF5C58}" type="presParOf" srcId="{A949F112-1F26-421B-9572-858105F9A5D5}" destId="{17A0EA3E-CF33-4296-B43F-6274D7622323}" srcOrd="1" destOrd="0" presId="urn:microsoft.com/office/officeart/2005/8/layout/orgChart1"/>
    <dgm:cxn modelId="{DF27E87E-B689-4362-85F5-871C632B35B3}" type="presParOf" srcId="{B239AE33-BD81-49B0-9994-08684070D37E}" destId="{F257DD95-80BB-4A62-80B9-58A376B8EEB5}" srcOrd="1" destOrd="0" presId="urn:microsoft.com/office/officeart/2005/8/layout/orgChart1"/>
    <dgm:cxn modelId="{B53BE45F-E9FF-4BB8-B0A3-67E942D80487}" type="presParOf" srcId="{F257DD95-80BB-4A62-80B9-58A376B8EEB5}" destId="{A556E2DD-8FD6-4393-A422-E48EA5312766}" srcOrd="0" destOrd="0" presId="urn:microsoft.com/office/officeart/2005/8/layout/orgChart1"/>
    <dgm:cxn modelId="{89A08544-F7CE-48FC-8BA1-3F6AA06E26EF}" type="presParOf" srcId="{F257DD95-80BB-4A62-80B9-58A376B8EEB5}" destId="{40D583C7-7F66-440F-825F-8F40828063F5}" srcOrd="1" destOrd="0" presId="urn:microsoft.com/office/officeart/2005/8/layout/orgChart1"/>
    <dgm:cxn modelId="{AB3E6096-E4A2-44FD-A52C-AFAC0394A16A}" type="presParOf" srcId="{40D583C7-7F66-440F-825F-8F40828063F5}" destId="{B841FA38-1312-43DD-9A22-64C1D79AAE7E}" srcOrd="0" destOrd="0" presId="urn:microsoft.com/office/officeart/2005/8/layout/orgChart1"/>
    <dgm:cxn modelId="{1763187F-3B6B-466B-9F59-F3D5C8F48DFC}" type="presParOf" srcId="{B841FA38-1312-43DD-9A22-64C1D79AAE7E}" destId="{D20C5052-DFF3-42AD-950F-3062FD1F4C15}" srcOrd="0" destOrd="0" presId="urn:microsoft.com/office/officeart/2005/8/layout/orgChart1"/>
    <dgm:cxn modelId="{82733404-A646-45F4-BD57-612260F4BCA9}" type="presParOf" srcId="{B841FA38-1312-43DD-9A22-64C1D79AAE7E}" destId="{FE5F2190-5EC4-4181-9E7D-4331AD430215}" srcOrd="1" destOrd="0" presId="urn:microsoft.com/office/officeart/2005/8/layout/orgChart1"/>
    <dgm:cxn modelId="{736F349A-788F-4217-82EC-A245CF26D868}" type="presParOf" srcId="{40D583C7-7F66-440F-825F-8F40828063F5}" destId="{288CD78C-44AB-429C-AEA7-79EF75724CEE}" srcOrd="1" destOrd="0" presId="urn:microsoft.com/office/officeart/2005/8/layout/orgChart1"/>
    <dgm:cxn modelId="{CBCE713F-5158-4015-90CA-EF867864D3D1}" type="presParOf" srcId="{40D583C7-7F66-440F-825F-8F40828063F5}" destId="{808CCDA1-E550-4EEA-A79F-B59A79D37C90}" srcOrd="2" destOrd="0" presId="urn:microsoft.com/office/officeart/2005/8/layout/orgChart1"/>
    <dgm:cxn modelId="{7D217EFC-A154-46FB-AE44-A6FD52FF2C96}" type="presParOf" srcId="{F257DD95-80BB-4A62-80B9-58A376B8EEB5}" destId="{D102A64C-BA34-4BCB-9B6B-7D9B1043EC1E}" srcOrd="2" destOrd="0" presId="urn:microsoft.com/office/officeart/2005/8/layout/orgChart1"/>
    <dgm:cxn modelId="{828904CF-B9C6-4BFD-9B97-0F2927FBBD50}" type="presParOf" srcId="{F257DD95-80BB-4A62-80B9-58A376B8EEB5}" destId="{5CB87CC4-DE1A-4E7C-B9C8-9EA5C4E3DD40}" srcOrd="3" destOrd="0" presId="urn:microsoft.com/office/officeart/2005/8/layout/orgChart1"/>
    <dgm:cxn modelId="{83E7B2CA-9EF2-43CF-8BB5-95C1495A0351}" type="presParOf" srcId="{5CB87CC4-DE1A-4E7C-B9C8-9EA5C4E3DD40}" destId="{8BC54103-8B81-45E8-A9AD-AFF193ED955A}" srcOrd="0" destOrd="0" presId="urn:microsoft.com/office/officeart/2005/8/layout/orgChart1"/>
    <dgm:cxn modelId="{FDC0317B-3E9B-4550-866A-3BBD11ADAA25}" type="presParOf" srcId="{8BC54103-8B81-45E8-A9AD-AFF193ED955A}" destId="{3FCBBA2F-CBA8-406F-89BC-43E4B7A8801A}" srcOrd="0" destOrd="0" presId="urn:microsoft.com/office/officeart/2005/8/layout/orgChart1"/>
    <dgm:cxn modelId="{D6AE5B73-5DD9-4CE8-A79F-7B67C2016125}" type="presParOf" srcId="{8BC54103-8B81-45E8-A9AD-AFF193ED955A}" destId="{CACAF6E6-6B74-4F94-BE1A-B0AD54A6B36C}" srcOrd="1" destOrd="0" presId="urn:microsoft.com/office/officeart/2005/8/layout/orgChart1"/>
    <dgm:cxn modelId="{4295C21A-CA30-4468-8D4B-807C5FF37729}" type="presParOf" srcId="{5CB87CC4-DE1A-4E7C-B9C8-9EA5C4E3DD40}" destId="{5A6BD66A-CE05-479E-B26B-33FFE0612752}" srcOrd="1" destOrd="0" presId="urn:microsoft.com/office/officeart/2005/8/layout/orgChart1"/>
    <dgm:cxn modelId="{838C6263-FC3C-4FA1-A522-EF82B9A33306}" type="presParOf" srcId="{5CB87CC4-DE1A-4E7C-B9C8-9EA5C4E3DD40}" destId="{E8554FA7-6CA5-4BC2-A454-A6BC6A5EA39A}" srcOrd="2" destOrd="0" presId="urn:microsoft.com/office/officeart/2005/8/layout/orgChart1"/>
    <dgm:cxn modelId="{1EF2C07F-354D-45A7-A9D8-56BA865D3261}" type="presParOf" srcId="{F257DD95-80BB-4A62-80B9-58A376B8EEB5}" destId="{14280C7B-F14A-4A8F-9346-5E5497188226}" srcOrd="4" destOrd="0" presId="urn:microsoft.com/office/officeart/2005/8/layout/orgChart1"/>
    <dgm:cxn modelId="{8AE3B068-B73E-4ED2-82EF-87D21D82351A}" type="presParOf" srcId="{F257DD95-80BB-4A62-80B9-58A376B8EEB5}" destId="{753E1B86-D528-4D42-B6A8-5CEAD6209BB6}" srcOrd="5" destOrd="0" presId="urn:microsoft.com/office/officeart/2005/8/layout/orgChart1"/>
    <dgm:cxn modelId="{51907411-777F-47DD-BE7A-E23D8DC07634}" type="presParOf" srcId="{753E1B86-D528-4D42-B6A8-5CEAD6209BB6}" destId="{BA0FE88A-C622-4277-8268-338EDC55E59D}" srcOrd="0" destOrd="0" presId="urn:microsoft.com/office/officeart/2005/8/layout/orgChart1"/>
    <dgm:cxn modelId="{A8198CB6-E8AA-4F14-8708-C725BD713541}" type="presParOf" srcId="{BA0FE88A-C622-4277-8268-338EDC55E59D}" destId="{CFFC125D-A701-490D-B510-F51EE4E386AA}" srcOrd="0" destOrd="0" presId="urn:microsoft.com/office/officeart/2005/8/layout/orgChart1"/>
    <dgm:cxn modelId="{6DBA68FB-CEE6-4079-8BF0-58BB3DB7FEB1}" type="presParOf" srcId="{BA0FE88A-C622-4277-8268-338EDC55E59D}" destId="{7B849F47-87E3-4D65-9E45-022880E3E7C6}" srcOrd="1" destOrd="0" presId="urn:microsoft.com/office/officeart/2005/8/layout/orgChart1"/>
    <dgm:cxn modelId="{2C41DCB0-F5A3-4AB8-B899-B128FB46E19B}" type="presParOf" srcId="{753E1B86-D528-4D42-B6A8-5CEAD6209BB6}" destId="{ACA7011B-D136-4E10-A360-8C4FAAF259A9}" srcOrd="1" destOrd="0" presId="urn:microsoft.com/office/officeart/2005/8/layout/orgChart1"/>
    <dgm:cxn modelId="{F8AA00E1-6C66-4DBB-88FC-2D7D236D1B77}" type="presParOf" srcId="{753E1B86-D528-4D42-B6A8-5CEAD6209BB6}" destId="{897A3E9E-554F-4306-95CB-50080A5889CA}" srcOrd="2" destOrd="0" presId="urn:microsoft.com/office/officeart/2005/8/layout/orgChart1"/>
    <dgm:cxn modelId="{79D732F1-DFD4-4F08-8391-D2E35A98A69A}" type="presParOf" srcId="{B239AE33-BD81-49B0-9994-08684070D37E}" destId="{52487964-04CA-4268-A772-CC1268369968}" srcOrd="2" destOrd="0" presId="urn:microsoft.com/office/officeart/2005/8/layout/orgChart1"/>
    <dgm:cxn modelId="{36B95FEC-68BA-420E-B7AD-1A4D53ABB6D9}" type="presParOf" srcId="{B7A387ED-DCD2-4789-88A1-4748214A0A26}" destId="{A29942E4-D421-4FE8-B186-EE0D21493809}"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0C7B-F14A-4A8F-9346-5E5497188226}">
      <dsp:nvSpPr>
        <dsp:cNvPr id="0" name=""/>
        <dsp:cNvSpPr/>
      </dsp:nvSpPr>
      <dsp:spPr>
        <a:xfrm>
          <a:off x="7210808" y="2107140"/>
          <a:ext cx="208196" cy="2609396"/>
        </a:xfrm>
        <a:custGeom>
          <a:avLst/>
          <a:gdLst/>
          <a:ahLst/>
          <a:cxnLst/>
          <a:rect l="0" t="0" r="0" b="0"/>
          <a:pathLst>
            <a:path>
              <a:moveTo>
                <a:pt x="0" y="0"/>
              </a:moveTo>
              <a:lnTo>
                <a:pt x="0" y="2609396"/>
              </a:lnTo>
              <a:lnTo>
                <a:pt x="208196" y="2609396"/>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02A64C-BA34-4BCB-9B6B-7D9B1043EC1E}">
      <dsp:nvSpPr>
        <dsp:cNvPr id="0" name=""/>
        <dsp:cNvSpPr/>
      </dsp:nvSpPr>
      <dsp:spPr>
        <a:xfrm>
          <a:off x="7210808" y="2107140"/>
          <a:ext cx="208196" cy="1623932"/>
        </a:xfrm>
        <a:custGeom>
          <a:avLst/>
          <a:gdLst/>
          <a:ahLst/>
          <a:cxnLst/>
          <a:rect l="0" t="0" r="0" b="0"/>
          <a:pathLst>
            <a:path>
              <a:moveTo>
                <a:pt x="0" y="0"/>
              </a:moveTo>
              <a:lnTo>
                <a:pt x="0" y="1623932"/>
              </a:lnTo>
              <a:lnTo>
                <a:pt x="208196" y="162393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556E2DD-8FD6-4393-A422-E48EA5312766}">
      <dsp:nvSpPr>
        <dsp:cNvPr id="0" name=""/>
        <dsp:cNvSpPr/>
      </dsp:nvSpPr>
      <dsp:spPr>
        <a:xfrm>
          <a:off x="7210808"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8EE843-8C6C-428C-AA84-A207069B4675}">
      <dsp:nvSpPr>
        <dsp:cNvPr id="0" name=""/>
        <dsp:cNvSpPr/>
      </dsp:nvSpPr>
      <dsp:spPr>
        <a:xfrm>
          <a:off x="4233598" y="1121677"/>
          <a:ext cx="3532401" cy="291475"/>
        </a:xfrm>
        <a:custGeom>
          <a:avLst/>
          <a:gdLst/>
          <a:ahLst/>
          <a:cxnLst/>
          <a:rect l="0" t="0" r="0" b="0"/>
          <a:pathLst>
            <a:path>
              <a:moveTo>
                <a:pt x="0" y="0"/>
              </a:moveTo>
              <a:lnTo>
                <a:pt x="0" y="145737"/>
              </a:lnTo>
              <a:lnTo>
                <a:pt x="3532401" y="145737"/>
              </a:lnTo>
              <a:lnTo>
                <a:pt x="3532401"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691D45-4EAF-439F-90DA-BDF760EDEC3E}">
      <dsp:nvSpPr>
        <dsp:cNvPr id="0" name=""/>
        <dsp:cNvSpPr/>
      </dsp:nvSpPr>
      <dsp:spPr>
        <a:xfrm>
          <a:off x="5184362"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F54954-0B71-4711-B2A0-6B4F8EA06300}">
      <dsp:nvSpPr>
        <dsp:cNvPr id="0" name=""/>
        <dsp:cNvSpPr/>
      </dsp:nvSpPr>
      <dsp:spPr>
        <a:xfrm>
          <a:off x="4233598" y="1121677"/>
          <a:ext cx="1505954" cy="291475"/>
        </a:xfrm>
        <a:custGeom>
          <a:avLst/>
          <a:gdLst/>
          <a:ahLst/>
          <a:cxnLst/>
          <a:rect l="0" t="0" r="0" b="0"/>
          <a:pathLst>
            <a:path>
              <a:moveTo>
                <a:pt x="0" y="0"/>
              </a:moveTo>
              <a:lnTo>
                <a:pt x="0" y="145737"/>
              </a:lnTo>
              <a:lnTo>
                <a:pt x="1505954" y="145737"/>
              </a:lnTo>
              <a:lnTo>
                <a:pt x="1505954"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2AF2A-4248-4DC4-B79C-47A5E438AFD4}">
      <dsp:nvSpPr>
        <dsp:cNvPr id="0" name=""/>
        <dsp:cNvSpPr/>
      </dsp:nvSpPr>
      <dsp:spPr>
        <a:xfrm>
          <a:off x="5531356"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2D2B7-BE20-4C69-816E-0C763DB61B20}">
      <dsp:nvSpPr>
        <dsp:cNvPr id="0" name=""/>
        <dsp:cNvSpPr/>
      </dsp:nvSpPr>
      <dsp:spPr>
        <a:xfrm>
          <a:off x="4407095" y="3092604"/>
          <a:ext cx="1679451" cy="291475"/>
        </a:xfrm>
        <a:custGeom>
          <a:avLst/>
          <a:gdLst/>
          <a:ahLst/>
          <a:cxnLst/>
          <a:rect l="0" t="0" r="0" b="0"/>
          <a:pathLst>
            <a:path>
              <a:moveTo>
                <a:pt x="0" y="0"/>
              </a:moveTo>
              <a:lnTo>
                <a:pt x="0" y="145737"/>
              </a:lnTo>
              <a:lnTo>
                <a:pt x="1679451" y="145737"/>
              </a:lnTo>
              <a:lnTo>
                <a:pt x="1679451"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9D0211-4228-44F2-B6A5-21FB145690FF}">
      <dsp:nvSpPr>
        <dsp:cNvPr id="0" name=""/>
        <dsp:cNvSpPr/>
      </dsp:nvSpPr>
      <dsp:spPr>
        <a:xfrm>
          <a:off x="3851904"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593C62E-A7DA-460B-A6EA-F4EC50480FCA}">
      <dsp:nvSpPr>
        <dsp:cNvPr id="0" name=""/>
        <dsp:cNvSpPr/>
      </dsp:nvSpPr>
      <dsp:spPr>
        <a:xfrm>
          <a:off x="4361375" y="3092604"/>
          <a:ext cx="91440" cy="291475"/>
        </a:xfrm>
        <a:custGeom>
          <a:avLst/>
          <a:gdLst/>
          <a:ahLst/>
          <a:cxnLst/>
          <a:rect l="0" t="0" r="0" b="0"/>
          <a:pathLst>
            <a:path>
              <a:moveTo>
                <a:pt x="45720" y="0"/>
              </a:moveTo>
              <a:lnTo>
                <a:pt x="45720"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FD6749-72F2-4056-98ED-18F347C06367}">
      <dsp:nvSpPr>
        <dsp:cNvPr id="0" name=""/>
        <dsp:cNvSpPr/>
      </dsp:nvSpPr>
      <dsp:spPr>
        <a:xfrm>
          <a:off x="2172452" y="4078067"/>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7000F2-F771-421B-AEE0-3A84DB53D241}">
      <dsp:nvSpPr>
        <dsp:cNvPr id="0" name=""/>
        <dsp:cNvSpPr/>
      </dsp:nvSpPr>
      <dsp:spPr>
        <a:xfrm>
          <a:off x="2727643" y="3092604"/>
          <a:ext cx="1679451" cy="291475"/>
        </a:xfrm>
        <a:custGeom>
          <a:avLst/>
          <a:gdLst/>
          <a:ahLst/>
          <a:cxnLst/>
          <a:rect l="0" t="0" r="0" b="0"/>
          <a:pathLst>
            <a:path>
              <a:moveTo>
                <a:pt x="1679451" y="0"/>
              </a:moveTo>
              <a:lnTo>
                <a:pt x="1679451" y="145737"/>
              </a:lnTo>
              <a:lnTo>
                <a:pt x="0" y="145737"/>
              </a:lnTo>
              <a:lnTo>
                <a:pt x="0" y="291475"/>
              </a:lnTo>
            </a:path>
          </a:pathLst>
        </a:custGeom>
        <a:no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922A93-7ED0-400C-ADDE-AD27D730E651}">
      <dsp:nvSpPr>
        <dsp:cNvPr id="0" name=""/>
        <dsp:cNvSpPr/>
      </dsp:nvSpPr>
      <dsp:spPr>
        <a:xfrm>
          <a:off x="3567369" y="2107140"/>
          <a:ext cx="839725" cy="291475"/>
        </a:xfrm>
        <a:custGeom>
          <a:avLst/>
          <a:gdLst/>
          <a:ahLst/>
          <a:cxnLst/>
          <a:rect l="0" t="0" r="0" b="0"/>
          <a:pathLst>
            <a:path>
              <a:moveTo>
                <a:pt x="0" y="0"/>
              </a:moveTo>
              <a:lnTo>
                <a:pt x="0" y="145737"/>
              </a:lnTo>
              <a:lnTo>
                <a:pt x="839725" y="145737"/>
              </a:lnTo>
              <a:lnTo>
                <a:pt x="839725" y="29147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13F9BF-0946-4183-A9E1-90EB820B9A49}">
      <dsp:nvSpPr>
        <dsp:cNvPr id="0" name=""/>
        <dsp:cNvSpPr/>
      </dsp:nvSpPr>
      <dsp:spPr>
        <a:xfrm>
          <a:off x="2727643" y="2107140"/>
          <a:ext cx="839725" cy="291475"/>
        </a:xfrm>
        <a:custGeom>
          <a:avLst/>
          <a:gdLst/>
          <a:ahLst/>
          <a:cxnLst/>
          <a:rect l="0" t="0" r="0" b="0"/>
          <a:pathLst>
            <a:path>
              <a:moveTo>
                <a:pt x="839725" y="0"/>
              </a:moveTo>
              <a:lnTo>
                <a:pt x="839725" y="145737"/>
              </a:lnTo>
              <a:lnTo>
                <a:pt x="0" y="145737"/>
              </a:lnTo>
              <a:lnTo>
                <a:pt x="0" y="291475"/>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6E3661-01A4-4CCA-8CB5-A19C23C40143}">
      <dsp:nvSpPr>
        <dsp:cNvPr id="0" name=""/>
        <dsp:cNvSpPr/>
      </dsp:nvSpPr>
      <dsp:spPr>
        <a:xfrm>
          <a:off x="3567369" y="1121677"/>
          <a:ext cx="666228" cy="291475"/>
        </a:xfrm>
        <a:custGeom>
          <a:avLst/>
          <a:gdLst/>
          <a:ahLst/>
          <a:cxnLst/>
          <a:rect l="0" t="0" r="0" b="0"/>
          <a:pathLst>
            <a:path>
              <a:moveTo>
                <a:pt x="666228" y="0"/>
              </a:moveTo>
              <a:lnTo>
                <a:pt x="666228" y="145737"/>
              </a:lnTo>
              <a:lnTo>
                <a:pt x="0" y="145737"/>
              </a:lnTo>
              <a:lnTo>
                <a:pt x="0"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BE93CB-816C-4EBC-B4AD-B490085A03B8}">
      <dsp:nvSpPr>
        <dsp:cNvPr id="0" name=""/>
        <dsp:cNvSpPr/>
      </dsp:nvSpPr>
      <dsp:spPr>
        <a:xfrm>
          <a:off x="146006" y="2107140"/>
          <a:ext cx="208196" cy="1623932"/>
        </a:xfrm>
        <a:custGeom>
          <a:avLst/>
          <a:gdLst/>
          <a:ahLst/>
          <a:cxnLst/>
          <a:rect l="0" t="0" r="0" b="0"/>
          <a:pathLst>
            <a:path>
              <a:moveTo>
                <a:pt x="0" y="0"/>
              </a:moveTo>
              <a:lnTo>
                <a:pt x="0" y="1623932"/>
              </a:lnTo>
              <a:lnTo>
                <a:pt x="208196" y="1623932"/>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EE4C49-13A5-4DB4-98F3-69AF4EEF4630}">
      <dsp:nvSpPr>
        <dsp:cNvPr id="0" name=""/>
        <dsp:cNvSpPr/>
      </dsp:nvSpPr>
      <dsp:spPr>
        <a:xfrm>
          <a:off x="146006" y="2107140"/>
          <a:ext cx="208196" cy="638469"/>
        </a:xfrm>
        <a:custGeom>
          <a:avLst/>
          <a:gdLst/>
          <a:ahLst/>
          <a:cxnLst/>
          <a:rect l="0" t="0" r="0" b="0"/>
          <a:pathLst>
            <a:path>
              <a:moveTo>
                <a:pt x="0" y="0"/>
              </a:moveTo>
              <a:lnTo>
                <a:pt x="0" y="638469"/>
              </a:lnTo>
              <a:lnTo>
                <a:pt x="208196" y="638469"/>
              </a:lnTo>
            </a:path>
          </a:pathLst>
        </a:custGeom>
        <a:noFill/>
        <a:ln w="12700" cap="flat" cmpd="sng" algn="ctr">
          <a:solidFill>
            <a:schemeClr val="accent3">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D21444-8168-42A9-B3AF-AC8C62400F17}">
      <dsp:nvSpPr>
        <dsp:cNvPr id="0" name=""/>
        <dsp:cNvSpPr/>
      </dsp:nvSpPr>
      <dsp:spPr>
        <a:xfrm>
          <a:off x="701197" y="1121677"/>
          <a:ext cx="3532401" cy="291475"/>
        </a:xfrm>
        <a:custGeom>
          <a:avLst/>
          <a:gdLst/>
          <a:ahLst/>
          <a:cxnLst/>
          <a:rect l="0" t="0" r="0" b="0"/>
          <a:pathLst>
            <a:path>
              <a:moveTo>
                <a:pt x="3532401" y="0"/>
              </a:moveTo>
              <a:lnTo>
                <a:pt x="3532401" y="145737"/>
              </a:lnTo>
              <a:lnTo>
                <a:pt x="0" y="145737"/>
              </a:lnTo>
              <a:lnTo>
                <a:pt x="0" y="291475"/>
              </a:lnTo>
            </a:path>
          </a:pathLst>
        </a:cu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5357403-DB20-4212-8E33-F05B1C9BBEB6}">
      <dsp:nvSpPr>
        <dsp:cNvPr id="0" name=""/>
        <dsp:cNvSpPr/>
      </dsp:nvSpPr>
      <dsp:spPr>
        <a:xfrm>
          <a:off x="3539609" y="427688"/>
          <a:ext cx="1387976" cy="693988"/>
        </a:xfrm>
        <a:prstGeom prst="rect">
          <a:avLst/>
        </a:prstGeom>
        <a:solidFill>
          <a:schemeClr val="accent3">
            <a:shade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Java</a:t>
          </a:r>
          <a:endParaRPr lang="en-US" sz="1600" kern="1200" dirty="0"/>
        </a:p>
      </dsp:txBody>
      <dsp:txXfrm>
        <a:off x="3539609" y="427688"/>
        <a:ext cx="1387976" cy="693988"/>
      </dsp:txXfrm>
    </dsp:sp>
    <dsp:sp modelId="{A14EC139-8161-4340-9C3F-3EEB51040E04}">
      <dsp:nvSpPr>
        <dsp:cNvPr id="0" name=""/>
        <dsp:cNvSpPr/>
      </dsp:nvSpPr>
      <dsp:spPr>
        <a:xfrm>
          <a:off x="7208"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Swing</a:t>
          </a:r>
          <a:endParaRPr lang="en-US" sz="1600" kern="1200" dirty="0"/>
        </a:p>
      </dsp:txBody>
      <dsp:txXfrm>
        <a:off x="7208" y="1413152"/>
        <a:ext cx="1387976" cy="693988"/>
      </dsp:txXfrm>
    </dsp:sp>
    <dsp:sp modelId="{B0CEC206-3B81-42F1-AD86-4F47D131C7A5}">
      <dsp:nvSpPr>
        <dsp:cNvPr id="0" name=""/>
        <dsp:cNvSpPr/>
      </dsp:nvSpPr>
      <dsp:spPr>
        <a:xfrm>
          <a:off x="354203"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Jpanel</a:t>
          </a:r>
          <a:endParaRPr lang="en-US" sz="1600" kern="1200" dirty="0"/>
        </a:p>
      </dsp:txBody>
      <dsp:txXfrm>
        <a:off x="354203" y="2398615"/>
        <a:ext cx="1387976" cy="693988"/>
      </dsp:txXfrm>
    </dsp:sp>
    <dsp:sp modelId="{D7B73C0F-B53F-455E-827D-35EF0E57B0AC}">
      <dsp:nvSpPr>
        <dsp:cNvPr id="0" name=""/>
        <dsp:cNvSpPr/>
      </dsp:nvSpPr>
      <dsp:spPr>
        <a:xfrm>
          <a:off x="354203" y="3384079"/>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Jframe</a:t>
          </a:r>
          <a:endParaRPr lang="en-US" sz="1600" kern="1200" dirty="0"/>
        </a:p>
      </dsp:txBody>
      <dsp:txXfrm>
        <a:off x="354203" y="3384079"/>
        <a:ext cx="1387976" cy="693988"/>
      </dsp:txXfrm>
    </dsp:sp>
    <dsp:sp modelId="{03099469-D423-4E81-AD2F-56AA0E9987ED}">
      <dsp:nvSpPr>
        <dsp:cNvPr id="0" name=""/>
        <dsp:cNvSpPr/>
      </dsp:nvSpPr>
      <dsp:spPr>
        <a:xfrm>
          <a:off x="2873381"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Awt</a:t>
          </a:r>
          <a:endParaRPr lang="en-US" sz="1600" kern="1200" dirty="0"/>
        </a:p>
      </dsp:txBody>
      <dsp:txXfrm>
        <a:off x="2873381" y="1413152"/>
        <a:ext cx="1387976" cy="693988"/>
      </dsp:txXfrm>
    </dsp:sp>
    <dsp:sp modelId="{7C288A3F-34BE-457E-81CD-71BB57B53099}">
      <dsp:nvSpPr>
        <dsp:cNvPr id="0" name=""/>
        <dsp:cNvSpPr/>
      </dsp:nvSpPr>
      <dsp:spPr>
        <a:xfrm>
          <a:off x="2033655"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Graphics</a:t>
          </a:r>
          <a:endParaRPr lang="en-US" sz="1600" kern="1200" dirty="0"/>
        </a:p>
      </dsp:txBody>
      <dsp:txXfrm>
        <a:off x="2033655" y="2398615"/>
        <a:ext cx="1387976" cy="693988"/>
      </dsp:txXfrm>
    </dsp:sp>
    <dsp:sp modelId="{850673EA-13BA-46FE-8EBD-6A908F5E76BE}">
      <dsp:nvSpPr>
        <dsp:cNvPr id="0" name=""/>
        <dsp:cNvSpPr/>
      </dsp:nvSpPr>
      <dsp:spPr>
        <a:xfrm>
          <a:off x="3713107"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EventListener</a:t>
          </a:r>
          <a:endParaRPr lang="en-US" sz="1600" kern="1200" dirty="0"/>
        </a:p>
      </dsp:txBody>
      <dsp:txXfrm>
        <a:off x="3713107" y="2398615"/>
        <a:ext cx="1387976" cy="693988"/>
      </dsp:txXfrm>
    </dsp:sp>
    <dsp:sp modelId="{DD9CFD54-654B-45F8-BAAB-A335DEEEE24B}">
      <dsp:nvSpPr>
        <dsp:cNvPr id="0" name=""/>
        <dsp:cNvSpPr/>
      </dsp:nvSpPr>
      <dsp:spPr>
        <a:xfrm>
          <a:off x="2033655"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KeyEvent</a:t>
          </a:r>
          <a:endParaRPr lang="en-US" sz="1600" kern="1200" dirty="0"/>
        </a:p>
      </dsp:txBody>
      <dsp:txXfrm>
        <a:off x="2033655" y="3384079"/>
        <a:ext cx="1387976" cy="693988"/>
      </dsp:txXfrm>
    </dsp:sp>
    <dsp:sp modelId="{3BA8A62C-E7C7-46C5-BB63-67C6D061B76D}">
      <dsp:nvSpPr>
        <dsp:cNvPr id="0" name=""/>
        <dsp:cNvSpPr/>
      </dsp:nvSpPr>
      <dsp:spPr>
        <a:xfrm>
          <a:off x="2380649"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KeyListener</a:t>
          </a:r>
          <a:endParaRPr lang="en-US" sz="1600" kern="1200" dirty="0"/>
        </a:p>
      </dsp:txBody>
      <dsp:txXfrm>
        <a:off x="2380649" y="4369542"/>
        <a:ext cx="1387976" cy="693988"/>
      </dsp:txXfrm>
    </dsp:sp>
    <dsp:sp modelId="{BC344A2D-F431-47A8-8C90-226D7C6E7CBF}">
      <dsp:nvSpPr>
        <dsp:cNvPr id="0" name=""/>
        <dsp:cNvSpPr/>
      </dsp:nvSpPr>
      <dsp:spPr>
        <a:xfrm>
          <a:off x="3713107"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MouseEvent</a:t>
          </a:r>
          <a:endParaRPr lang="en-US" sz="1600" kern="1200" dirty="0"/>
        </a:p>
      </dsp:txBody>
      <dsp:txXfrm>
        <a:off x="3713107" y="3384079"/>
        <a:ext cx="1387976" cy="693988"/>
      </dsp:txXfrm>
    </dsp:sp>
    <dsp:sp modelId="{C76943E9-71A6-46B0-B1EC-D3C987BA9171}">
      <dsp:nvSpPr>
        <dsp:cNvPr id="0" name=""/>
        <dsp:cNvSpPr/>
      </dsp:nvSpPr>
      <dsp:spPr>
        <a:xfrm>
          <a:off x="4060101"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MouseListener</a:t>
          </a:r>
          <a:endParaRPr lang="en-US" sz="1600" kern="1200" dirty="0"/>
        </a:p>
      </dsp:txBody>
      <dsp:txXfrm>
        <a:off x="4060101" y="4369542"/>
        <a:ext cx="1387976" cy="693988"/>
      </dsp:txXfrm>
    </dsp:sp>
    <dsp:sp modelId="{2ED8ABDA-3C3B-4C5E-B71B-B8BB555CF84D}">
      <dsp:nvSpPr>
        <dsp:cNvPr id="0" name=""/>
        <dsp:cNvSpPr/>
      </dsp:nvSpPr>
      <dsp:spPr>
        <a:xfrm>
          <a:off x="5392559" y="3384079"/>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Image</a:t>
          </a:r>
          <a:endParaRPr lang="en-US" sz="1600" kern="1200" dirty="0"/>
        </a:p>
      </dsp:txBody>
      <dsp:txXfrm>
        <a:off x="5392559" y="3384079"/>
        <a:ext cx="1387976" cy="693988"/>
      </dsp:txXfrm>
    </dsp:sp>
    <dsp:sp modelId="{0EF47DD1-9277-4B9B-A9D8-2E30EB9199D6}">
      <dsp:nvSpPr>
        <dsp:cNvPr id="0" name=""/>
        <dsp:cNvSpPr/>
      </dsp:nvSpPr>
      <dsp:spPr>
        <a:xfrm>
          <a:off x="5739553" y="4369542"/>
          <a:ext cx="1387976" cy="693988"/>
        </a:xfrm>
        <a:prstGeom prst="rect">
          <a:avLst/>
        </a:prstGeom>
        <a:solidFill>
          <a:schemeClr val="accent3">
            <a:tint val="7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BufferedImage</a:t>
          </a:r>
          <a:endParaRPr lang="en-US" sz="1600" kern="1200" dirty="0"/>
        </a:p>
      </dsp:txBody>
      <dsp:txXfrm>
        <a:off x="5739553" y="4369542"/>
        <a:ext cx="1387976" cy="693988"/>
      </dsp:txXfrm>
    </dsp:sp>
    <dsp:sp modelId="{5CBDDA50-6479-4BE9-8B69-56F054DD01C9}">
      <dsp:nvSpPr>
        <dsp:cNvPr id="0" name=""/>
        <dsp:cNvSpPr/>
      </dsp:nvSpPr>
      <dsp:spPr>
        <a:xfrm>
          <a:off x="5045564"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Runnable</a:t>
          </a:r>
          <a:endParaRPr lang="en-US" sz="1600" kern="1200" dirty="0"/>
        </a:p>
      </dsp:txBody>
      <dsp:txXfrm>
        <a:off x="5045564" y="1413152"/>
        <a:ext cx="1387976" cy="693988"/>
      </dsp:txXfrm>
    </dsp:sp>
    <dsp:sp modelId="{93A2B228-F548-4918-8AED-BF7824548514}">
      <dsp:nvSpPr>
        <dsp:cNvPr id="0" name=""/>
        <dsp:cNvSpPr/>
      </dsp:nvSpPr>
      <dsp:spPr>
        <a:xfrm>
          <a:off x="5392559"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Thread</a:t>
          </a:r>
          <a:endParaRPr lang="en-US" sz="1600" kern="1200" dirty="0"/>
        </a:p>
      </dsp:txBody>
      <dsp:txXfrm>
        <a:off x="5392559" y="2398615"/>
        <a:ext cx="1387976" cy="693988"/>
      </dsp:txXfrm>
    </dsp:sp>
    <dsp:sp modelId="{60582834-768A-44B3-A1DD-69733704DE2B}">
      <dsp:nvSpPr>
        <dsp:cNvPr id="0" name=""/>
        <dsp:cNvSpPr/>
      </dsp:nvSpPr>
      <dsp:spPr>
        <a:xfrm>
          <a:off x="7072011" y="1413152"/>
          <a:ext cx="1387976" cy="693988"/>
        </a:xfrm>
        <a:prstGeom prst="rect">
          <a:avLst/>
        </a:prstGeom>
        <a:solidFill>
          <a:schemeClr val="accent3">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IO</a:t>
          </a:r>
          <a:endParaRPr lang="en-US" sz="1600" kern="1200" dirty="0"/>
        </a:p>
      </dsp:txBody>
      <dsp:txXfrm>
        <a:off x="7072011" y="1413152"/>
        <a:ext cx="1387976" cy="693988"/>
      </dsp:txXfrm>
    </dsp:sp>
    <dsp:sp modelId="{D20C5052-DFF3-42AD-950F-3062FD1F4C15}">
      <dsp:nvSpPr>
        <dsp:cNvPr id="0" name=""/>
        <dsp:cNvSpPr/>
      </dsp:nvSpPr>
      <dsp:spPr>
        <a:xfrm>
          <a:off x="7419005" y="2398615"/>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BufferedReader</a:t>
          </a:r>
          <a:endParaRPr lang="en-US" sz="1600" kern="1200" dirty="0"/>
        </a:p>
      </dsp:txBody>
      <dsp:txXfrm>
        <a:off x="7419005" y="2398615"/>
        <a:ext cx="1387976" cy="693988"/>
      </dsp:txXfrm>
    </dsp:sp>
    <dsp:sp modelId="{3FCBBA2F-CBA8-406F-89BC-43E4B7A8801A}">
      <dsp:nvSpPr>
        <dsp:cNvPr id="0" name=""/>
        <dsp:cNvSpPr/>
      </dsp:nvSpPr>
      <dsp:spPr>
        <a:xfrm>
          <a:off x="7419005" y="3384079"/>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err="1" smtClean="0"/>
            <a:t>FileReader</a:t>
          </a:r>
          <a:endParaRPr lang="en-US" sz="1600" kern="1200" dirty="0"/>
        </a:p>
      </dsp:txBody>
      <dsp:txXfrm>
        <a:off x="7419005" y="3384079"/>
        <a:ext cx="1387976" cy="693988"/>
      </dsp:txXfrm>
    </dsp:sp>
    <dsp:sp modelId="{CFFC125D-A701-490D-B510-F51EE4E386AA}">
      <dsp:nvSpPr>
        <dsp:cNvPr id="0" name=""/>
        <dsp:cNvSpPr/>
      </dsp:nvSpPr>
      <dsp:spPr>
        <a:xfrm>
          <a:off x="7419005" y="4369542"/>
          <a:ext cx="1387976" cy="693988"/>
        </a:xfrm>
        <a:prstGeom prst="rect">
          <a:avLst/>
        </a:prstGeom>
        <a:solidFill>
          <a:schemeClr val="accent3">
            <a:tint val="99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t>File</a:t>
          </a:r>
          <a:endParaRPr lang="en-US" sz="1600" kern="1200" dirty="0"/>
        </a:p>
      </dsp:txBody>
      <dsp:txXfrm>
        <a:off x="7419005" y="4369542"/>
        <a:ext cx="1387976" cy="6939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EC0F5-FA9A-40AE-B7AA-F441FBBE3FDC}" type="datetimeFigureOut">
              <a:rPr lang="en-US" smtClean="0"/>
              <a:t>5/20/2018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C34405-EE04-46E0-925A-387D896197FF}" type="slidenum">
              <a:rPr lang="en-US" smtClean="0"/>
              <a:t>‹#›</a:t>
            </a:fld>
            <a:endParaRPr lang="en-US"/>
          </a:p>
        </p:txBody>
      </p:sp>
    </p:spTree>
    <p:extLst>
      <p:ext uri="{BB962C8B-B14F-4D97-AF65-F5344CB8AC3E}">
        <p14:creationId xmlns:p14="http://schemas.microsoft.com/office/powerpoint/2010/main" val="1667574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http://www.hcxypz.com</a:t>
            </a:r>
          </a:p>
          <a:p>
            <a:r>
              <a:rPr lang="en-US" dirty="0" smtClean="0"/>
              <a:t>https://today.mims.com</a:t>
            </a:r>
            <a:endParaRPr lang="en-US" dirty="0"/>
          </a:p>
        </p:txBody>
      </p:sp>
      <p:sp>
        <p:nvSpPr>
          <p:cNvPr id="4" name="Slide Number Placeholder 3"/>
          <p:cNvSpPr>
            <a:spLocks noGrp="1"/>
          </p:cNvSpPr>
          <p:nvPr>
            <p:ph type="sldNum" sz="quarter" idx="10"/>
          </p:nvPr>
        </p:nvSpPr>
        <p:spPr/>
        <p:txBody>
          <a:bodyPr/>
          <a:lstStyle/>
          <a:p>
            <a:fld id="{8522B1F2-3B54-CB42-94EA-2579E33DB23C}" type="slidenum">
              <a:rPr lang="en-US" smtClean="0"/>
              <a:t>3</a:t>
            </a:fld>
            <a:endParaRPr lang="en-US"/>
          </a:p>
        </p:txBody>
      </p:sp>
    </p:spTree>
    <p:extLst>
      <p:ext uri="{BB962C8B-B14F-4D97-AF65-F5344CB8AC3E}">
        <p14:creationId xmlns:p14="http://schemas.microsoft.com/office/powerpoint/2010/main" val="3358537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2F5450E-553E-4604-9DAE-E272435EBF3F}"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1226778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F5450E-553E-4604-9DAE-E272435EBF3F}"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80998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F5450E-553E-4604-9DAE-E272435EBF3F}"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64135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PlaceholderIMG">
    <p:spTree>
      <p:nvGrpSpPr>
        <p:cNvPr id="1" name=""/>
        <p:cNvGrpSpPr/>
        <p:nvPr/>
      </p:nvGrpSpPr>
      <p:grpSpPr>
        <a:xfrm>
          <a:off x="0" y="0"/>
          <a:ext cx="0" cy="0"/>
          <a:chOff x="0" y="0"/>
          <a:chExt cx="0" cy="0"/>
        </a:xfrm>
      </p:grpSpPr>
      <p:sp>
        <p:nvSpPr>
          <p:cNvPr id="20" name="Picture Placeholder 13"/>
          <p:cNvSpPr>
            <a:spLocks noGrp="1"/>
          </p:cNvSpPr>
          <p:nvPr>
            <p:ph type="pic" sz="quarter" idx="36"/>
          </p:nvPr>
        </p:nvSpPr>
        <p:spPr>
          <a:xfrm>
            <a:off x="-1" y="-19050"/>
            <a:ext cx="4064000" cy="346710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smtClean="0"/>
              <a:t>Drag picture to placeholder or click icon to add</a:t>
            </a:r>
            <a:endParaRPr lang="en-US" dirty="0"/>
          </a:p>
        </p:txBody>
      </p:sp>
      <p:sp>
        <p:nvSpPr>
          <p:cNvPr id="21" name="Picture Placeholder 13"/>
          <p:cNvSpPr>
            <a:spLocks noGrp="1"/>
          </p:cNvSpPr>
          <p:nvPr>
            <p:ph type="pic" sz="quarter" idx="37"/>
          </p:nvPr>
        </p:nvSpPr>
        <p:spPr>
          <a:xfrm>
            <a:off x="8128001" y="-19050"/>
            <a:ext cx="4064000" cy="346710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smtClean="0"/>
              <a:t>Drag picture to placeholder or click icon to add</a:t>
            </a:r>
            <a:endParaRPr lang="en-US" dirty="0"/>
          </a:p>
        </p:txBody>
      </p:sp>
      <p:sp>
        <p:nvSpPr>
          <p:cNvPr id="22" name="Picture Placeholder 13"/>
          <p:cNvSpPr>
            <a:spLocks noGrp="1"/>
          </p:cNvSpPr>
          <p:nvPr>
            <p:ph type="pic" sz="quarter" idx="38"/>
          </p:nvPr>
        </p:nvSpPr>
        <p:spPr>
          <a:xfrm>
            <a:off x="4064001" y="3448050"/>
            <a:ext cx="4064000" cy="3409950"/>
          </a:xfrm>
          <a:solidFill>
            <a:schemeClr val="bg1">
              <a:lumMod val="95000"/>
            </a:schemeClr>
          </a:solidFill>
          <a:effectLst/>
        </p:spPr>
        <p:txBody>
          <a:bodyPr>
            <a:normAutofit/>
          </a:bodyPr>
          <a:lstStyle>
            <a:lvl1pPr marL="0" indent="0">
              <a:buNone/>
              <a:defRPr sz="1000">
                <a:ln>
                  <a:noFill/>
                </a:ln>
                <a:solidFill>
                  <a:schemeClr val="bg1">
                    <a:lumMod val="85000"/>
                  </a:schemeClr>
                </a:solidFill>
              </a:defRPr>
            </a:lvl1pPr>
          </a:lstStyle>
          <a:p>
            <a:r>
              <a:rPr lang="en-US" dirty="0" smtClean="0"/>
              <a:t>Drag picture to placeholder or click icon to add</a:t>
            </a:r>
            <a:endParaRPr lang="en-US" dirty="0"/>
          </a:p>
        </p:txBody>
      </p:sp>
    </p:spTree>
    <p:extLst>
      <p:ext uri="{BB962C8B-B14F-4D97-AF65-F5344CB8AC3E}">
        <p14:creationId xmlns:p14="http://schemas.microsoft.com/office/powerpoint/2010/main" val="2851240615"/>
      </p:ext>
    </p:extLst>
  </p:cSld>
  <p:clrMapOvr>
    <a:masterClrMapping/>
  </p:clrMapOvr>
  <p:transition spd="slow">
    <p:push dir="u"/>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4" name="Picture Placeholder 13"/>
          <p:cNvSpPr>
            <a:spLocks noGrp="1"/>
          </p:cNvSpPr>
          <p:nvPr>
            <p:ph type="pic" sz="quarter" idx="13"/>
          </p:nvPr>
        </p:nvSpPr>
        <p:spPr>
          <a:xfrm>
            <a:off x="2" y="0"/>
            <a:ext cx="12192000" cy="6858000"/>
          </a:xfrm>
          <a:effectLst/>
        </p:spPr>
        <p:txBody>
          <a:bodyPr>
            <a:normAutofit/>
          </a:bodyPr>
          <a:lstStyle>
            <a:lvl1pPr marL="0" indent="0">
              <a:buNone/>
              <a:defRPr sz="2100">
                <a:ln>
                  <a:noFill/>
                </a:ln>
                <a:solidFill>
                  <a:schemeClr val="bg1">
                    <a:lumMod val="85000"/>
                  </a:schemeClr>
                </a:solidFill>
              </a:defRPr>
            </a:lvl1pPr>
          </a:lstStyle>
          <a:p>
            <a:r>
              <a:rPr lang="en-US" smtClean="0"/>
              <a:t>Drag picture to placeholder or click icon to add</a:t>
            </a:r>
            <a:endParaRPr lang="en-US" dirty="0"/>
          </a:p>
        </p:txBody>
      </p:sp>
      <p:cxnSp>
        <p:nvCxnSpPr>
          <p:cNvPr id="3" name="直線コネクタ 21"/>
          <p:cNvCxnSpPr/>
          <p:nvPr userDrawn="1"/>
        </p:nvCxnSpPr>
        <p:spPr>
          <a:xfrm flipV="1">
            <a:off x="5552454" y="1143000"/>
            <a:ext cx="0" cy="4572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4476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F5450E-553E-4604-9DAE-E272435EBF3F}"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615937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2F5450E-553E-4604-9DAE-E272435EBF3F}" type="datetimeFigureOut">
              <a:rPr lang="en-US" smtClean="0"/>
              <a:t>5/20/2018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3239766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2F5450E-553E-4604-9DAE-E272435EBF3F}"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781433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2F5450E-553E-4604-9DAE-E272435EBF3F}" type="datetimeFigureOut">
              <a:rPr lang="en-US" smtClean="0"/>
              <a:t>5/20/2018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178793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2F5450E-553E-4604-9DAE-E272435EBF3F}" type="datetimeFigureOut">
              <a:rPr lang="en-US" smtClean="0"/>
              <a:t>5/20/2018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669647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F5450E-553E-4604-9DAE-E272435EBF3F}" type="datetimeFigureOut">
              <a:rPr lang="en-US" smtClean="0"/>
              <a:t>5/20/2018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674514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F5450E-553E-4604-9DAE-E272435EBF3F}"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962262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2F5450E-553E-4604-9DAE-E272435EBF3F}" type="datetimeFigureOut">
              <a:rPr lang="en-US" smtClean="0"/>
              <a:t>5/20/2018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928DDB-6588-430D-A658-C101909091DF}" type="slidenum">
              <a:rPr lang="en-US" smtClean="0"/>
              <a:t>‹#›</a:t>
            </a:fld>
            <a:endParaRPr lang="en-US"/>
          </a:p>
        </p:txBody>
      </p:sp>
    </p:spTree>
    <p:extLst>
      <p:ext uri="{BB962C8B-B14F-4D97-AF65-F5344CB8AC3E}">
        <p14:creationId xmlns:p14="http://schemas.microsoft.com/office/powerpoint/2010/main" val="4138437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F5450E-553E-4604-9DAE-E272435EBF3F}" type="datetimeFigureOut">
              <a:rPr lang="en-US" smtClean="0"/>
              <a:t>5/20/2018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928DDB-6588-430D-A658-C101909091DF}" type="slidenum">
              <a:rPr lang="en-US" smtClean="0"/>
              <a:t>‹#›</a:t>
            </a:fld>
            <a:endParaRPr lang="en-US"/>
          </a:p>
        </p:txBody>
      </p:sp>
    </p:spTree>
    <p:extLst>
      <p:ext uri="{BB962C8B-B14F-4D97-AF65-F5344CB8AC3E}">
        <p14:creationId xmlns:p14="http://schemas.microsoft.com/office/powerpoint/2010/main" val="1589313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microsoft.com/office/2007/relationships/hdphoto" Target="../media/hdphoto5.wdp"/><Relationship Id="rId7"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5.png"/><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2.wdp"/><Relationship Id="rId7" Type="http://schemas.openxmlformats.org/officeDocument/2006/relationships/diagramColors" Target="../diagrams/colors1.xm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3.wdp"/><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862" y="0"/>
            <a:ext cx="3705225" cy="2000250"/>
          </a:xfrm>
          <a:prstGeom prst="rect">
            <a:avLst/>
          </a:prstGeom>
        </p:spPr>
      </p:pic>
      <p:sp>
        <p:nvSpPr>
          <p:cNvPr id="5" name="TextBox 4"/>
          <p:cNvSpPr txBox="1"/>
          <p:nvPr/>
        </p:nvSpPr>
        <p:spPr>
          <a:xfrm>
            <a:off x="4171070" y="2112792"/>
            <a:ext cx="3488787" cy="400110"/>
          </a:xfrm>
          <a:prstGeom prst="rect">
            <a:avLst/>
          </a:prstGeom>
          <a:noFill/>
        </p:spPr>
        <p:txBody>
          <a:bodyPr wrap="square" rtlCol="0">
            <a:spAutoFit/>
          </a:bodyPr>
          <a:lstStyle/>
          <a:p>
            <a:r>
              <a:rPr lang="en-US" sz="2000" dirty="0" smtClean="0">
                <a:solidFill>
                  <a:schemeClr val="bg1"/>
                </a:solidFill>
              </a:rPr>
              <a:t>A Java Powered Indie 2D Game</a:t>
            </a:r>
            <a:endParaRPr lang="en-US" sz="2000"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1165" y="5591205"/>
            <a:ext cx="2600325" cy="1466850"/>
          </a:xfrm>
          <a:prstGeom prst="rect">
            <a:avLst/>
          </a:prstGeom>
        </p:spPr>
      </p:pic>
      <p:sp>
        <p:nvSpPr>
          <p:cNvPr id="7" name="TextBox 6"/>
          <p:cNvSpPr txBox="1"/>
          <p:nvPr/>
        </p:nvSpPr>
        <p:spPr>
          <a:xfrm>
            <a:off x="6869722" y="6124575"/>
            <a:ext cx="3488787" cy="400110"/>
          </a:xfrm>
          <a:prstGeom prst="rect">
            <a:avLst/>
          </a:prstGeom>
          <a:noFill/>
        </p:spPr>
        <p:txBody>
          <a:bodyPr wrap="square" rtlCol="0">
            <a:spAutoFit/>
          </a:bodyPr>
          <a:lstStyle/>
          <a:p>
            <a:pPr algn="r"/>
            <a:r>
              <a:rPr lang="en-US" sz="2000" dirty="0" smtClean="0">
                <a:solidFill>
                  <a:schemeClr val="bg1"/>
                </a:solidFill>
              </a:rPr>
              <a:t>The Boom Baby Team</a:t>
            </a:r>
            <a:endParaRPr lang="en-US" sz="2000" dirty="0">
              <a:solidFill>
                <a:schemeClr val="bg1"/>
              </a:solidFill>
            </a:endParaRPr>
          </a:p>
        </p:txBody>
      </p:sp>
    </p:spTree>
    <p:extLst>
      <p:ext uri="{BB962C8B-B14F-4D97-AF65-F5344CB8AC3E}">
        <p14:creationId xmlns:p14="http://schemas.microsoft.com/office/powerpoint/2010/main" val="9777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ppt_x</p:attrName>
                                        </p:attrNameLst>
                                      </p:cBhvr>
                                      <p:tavLst>
                                        <p:tav tm="0">
                                          <p:val>
                                            <p:strVal val="#ppt_x"/>
                                          </p:val>
                                        </p:tav>
                                        <p:tav tm="100000">
                                          <p:val>
                                            <p:strVal val="#ppt_x"/>
                                          </p:val>
                                        </p:tav>
                                      </p:tavLst>
                                    </p:anim>
                                    <p:anim calcmode="lin" valueType="num">
                                      <p:cBhvr>
                                        <p:cTn id="9" dur="1250" fill="hold"/>
                                        <p:tgtEl>
                                          <p:spTgt spid="2"/>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600"/>
                            </p:stCondLst>
                            <p:childTnLst>
                              <p:par>
                                <p:cTn id="15" presetID="2" presetClass="entr" presetSubtype="2" decel="10000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2100"/>
                            </p:stCondLst>
                            <p:childTnLst>
                              <p:par>
                                <p:cTn id="20" presetID="10"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278" y="1979489"/>
            <a:ext cx="3237234" cy="473458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1427" y="1979489"/>
            <a:ext cx="5344271" cy="4734586"/>
          </a:xfrm>
          <a:prstGeom prst="rect">
            <a:avLst/>
          </a:prstGeom>
        </p:spPr>
      </p:pic>
      <p:sp>
        <p:nvSpPr>
          <p:cNvPr id="4" name="タイトル 11"/>
          <p:cNvSpPr txBox="1">
            <a:spLocks/>
          </p:cNvSpPr>
          <p:nvPr/>
        </p:nvSpPr>
        <p:spPr>
          <a:xfrm>
            <a:off x="5992837" y="316823"/>
            <a:ext cx="606816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err="1" smtClean="0">
                <a:solidFill>
                  <a:schemeClr val="bg1"/>
                </a:solidFill>
              </a:rPr>
              <a:t>Overriden</a:t>
            </a:r>
            <a:r>
              <a:rPr kumimoji="1" lang="en-US" altLang="ja-JP" b="1" dirty="0" smtClean="0">
                <a:solidFill>
                  <a:schemeClr val="bg1"/>
                </a:solidFill>
              </a:rPr>
              <a:t> Paint() Method</a:t>
            </a:r>
            <a:endParaRPr kumimoji="1" lang="ja-JP" altLang="en-US" b="1" dirty="0">
              <a:solidFill>
                <a:schemeClr val="bg1"/>
              </a:solidFill>
            </a:endParaRPr>
          </a:p>
        </p:txBody>
      </p:sp>
      <p:cxnSp>
        <p:nvCxnSpPr>
          <p:cNvPr id="5" name="Straight Connector 4"/>
          <p:cNvCxnSpPr/>
          <p:nvPr/>
        </p:nvCxnSpPr>
        <p:spPr>
          <a:xfrm flipH="1">
            <a:off x="6370618" y="1292217"/>
            <a:ext cx="5577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Game Loop</a:t>
            </a:r>
            <a:endParaRPr kumimoji="1" lang="ja-JP" altLang="en-US" b="1" dirty="0">
              <a:solidFill>
                <a:schemeClr val="bg1"/>
              </a:solidFill>
            </a:endParaRPr>
          </a:p>
        </p:txBody>
      </p:sp>
      <p:cxnSp>
        <p:nvCxnSpPr>
          <p:cNvPr id="7" name="Straight Connector 6"/>
          <p:cNvCxnSpPr/>
          <p:nvPr/>
        </p:nvCxnSpPr>
        <p:spPr>
          <a:xfrm flipH="1">
            <a:off x="276962" y="1292217"/>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562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0-#ppt_w/2"/>
                                          </p:val>
                                        </p:tav>
                                        <p:tav tm="100000">
                                          <p:val>
                                            <p:strVal val="#ppt_x"/>
                                          </p:val>
                                        </p:tav>
                                      </p:tavLst>
                                    </p:anim>
                                    <p:anim calcmode="lin" valueType="num">
                                      <p:cBhvr additive="base">
                                        <p:cTn id="12" dur="75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50"/>
                            </p:stCondLst>
                            <p:childTnLst>
                              <p:par>
                                <p:cTn id="14" presetID="2" presetClass="entr" presetSubtype="8" decel="100000" fill="hold" grpId="0" nodeType="afterEffect">
                                  <p:stCondLst>
                                    <p:cond delay="0"/>
                                  </p:stCondLst>
                                  <p:iterate type="lt">
                                    <p:tmPct val="10000"/>
                                  </p:iterate>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decel="10000" fill="hold" nodeType="withEffect">
                                  <p:stCondLst>
                                    <p:cond delay="75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ppt_y"/>
                                          </p:val>
                                        </p:tav>
                                        <p:tav tm="100000">
                                          <p:val>
                                            <p:strVal val="#ppt_y"/>
                                          </p:val>
                                        </p:tav>
                                      </p:tavLst>
                                    </p:anim>
                                  </p:childTnLst>
                                </p:cTn>
                              </p:par>
                            </p:childTnLst>
                          </p:cTn>
                        </p:par>
                        <p:par>
                          <p:cTn id="22" fill="hold">
                            <p:stCondLst>
                              <p:cond delay="3050"/>
                            </p:stCondLst>
                            <p:childTnLst>
                              <p:par>
                                <p:cTn id="23" presetID="2" presetClass="entr" presetSubtype="2" decel="10000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1+#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8"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1000" fill="hold"/>
                                        <p:tgtEl>
                                          <p:spTgt spid="2"/>
                                        </p:tgtEl>
                                        <p:attrNameLst>
                                          <p:attrName>ppt_x</p:attrName>
                                        </p:attrNameLst>
                                      </p:cBhvr>
                                      <p:tavLst>
                                        <p:tav tm="0">
                                          <p:val>
                                            <p:strVal val="0-#ppt_w/2"/>
                                          </p:val>
                                        </p:tav>
                                        <p:tav tm="100000">
                                          <p:val>
                                            <p:strVal val="#ppt_x"/>
                                          </p:val>
                                        </p:tav>
                                      </p:tavLst>
                                    </p:anim>
                                    <p:anim calcmode="lin" valueType="num">
                                      <p:cBhvr additive="base">
                                        <p:cTn id="30"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363" t="7046"/>
          <a:stretch/>
        </p:blipFill>
        <p:spPr>
          <a:xfrm>
            <a:off x="7414006" y="4095493"/>
            <a:ext cx="4557599" cy="2491402"/>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39302" y="1280851"/>
            <a:ext cx="4432303" cy="249195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197" y="1618667"/>
            <a:ext cx="4666483" cy="4953651"/>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54019" y="2688172"/>
            <a:ext cx="4431323" cy="24914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5216950" y="3024554"/>
            <a:ext cx="709433" cy="1852406"/>
          </a:xfrm>
          <a:prstGeom prst="rect">
            <a:avLst/>
          </a:prstGeom>
        </p:spPr>
      </p:pic>
      <p:sp>
        <p:nvSpPr>
          <p:cNvPr id="7"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The Main Character</a:t>
            </a:r>
            <a:endParaRPr kumimoji="1" lang="ja-JP" altLang="en-US" b="1" dirty="0">
              <a:solidFill>
                <a:schemeClr val="bg1"/>
              </a:solidFill>
            </a:endParaRPr>
          </a:p>
        </p:txBody>
      </p:sp>
      <p:cxnSp>
        <p:nvCxnSpPr>
          <p:cNvPr id="8" name="Straight Connector 7"/>
          <p:cNvCxnSpPr/>
          <p:nvPr/>
        </p:nvCxnSpPr>
        <p:spPr>
          <a:xfrm flipH="1">
            <a:off x="2107809" y="1154241"/>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165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0-#ppt_w/2"/>
                                          </p:val>
                                        </p:tav>
                                        <p:tav tm="100000">
                                          <p:val>
                                            <p:strVal val="#ppt_x"/>
                                          </p:val>
                                        </p:tav>
                                      </p:tavLst>
                                    </p:anim>
                                    <p:anim calcmode="lin" valueType="num">
                                      <p:cBhvr additive="base">
                                        <p:cTn id="12" dur="750" fill="hold"/>
                                        <p:tgtEl>
                                          <p:spTgt spid="8"/>
                                        </p:tgtEl>
                                        <p:attrNameLst>
                                          <p:attrName>ppt_y</p:attrName>
                                        </p:attrNameLst>
                                      </p:cBhvr>
                                      <p:tavLst>
                                        <p:tav tm="0">
                                          <p:val>
                                            <p:strVal val="#ppt_y"/>
                                          </p:val>
                                        </p:tav>
                                        <p:tav tm="100000">
                                          <p:val>
                                            <p:strVal val="#ppt_y"/>
                                          </p:val>
                                        </p:tav>
                                      </p:tavLst>
                                    </p:anim>
                                  </p:childTnLst>
                                </p:cTn>
                              </p:par>
                              <p:par>
                                <p:cTn id="13" presetID="42" presetClass="entr" presetSubtype="0" fill="hold" nodeType="withEffect">
                                  <p:stCondLst>
                                    <p:cond delay="7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1750"/>
                            </p:stCondLst>
                            <p:childTnLst>
                              <p:par>
                                <p:cTn id="19" presetID="2" presetClass="entr" presetSubtype="8"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0-#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275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nodeType="withEffect">
                                  <p:stCondLst>
                                    <p:cond delay="50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nodeType="withEffect">
                                  <p:stCondLst>
                                    <p:cond delay="10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889" y="1979835"/>
            <a:ext cx="6512467" cy="445038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66541"/>
            <a:ext cx="1101387" cy="1101387"/>
          </a:xfrm>
          <a:prstGeom prst="rect">
            <a:avLst/>
          </a:prstGeom>
        </p:spPr>
      </p:pic>
      <p:sp>
        <p:nvSpPr>
          <p:cNvPr id="4" name="タイトル 11"/>
          <p:cNvSpPr txBox="1">
            <a:spLocks/>
          </p:cNvSpPr>
          <p:nvPr/>
        </p:nvSpPr>
        <p:spPr>
          <a:xfrm>
            <a:off x="897987" y="415297"/>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Loading Text File Maps</a:t>
            </a:r>
            <a:endParaRPr kumimoji="1" lang="ja-JP" altLang="en-US" b="1" dirty="0">
              <a:solidFill>
                <a:schemeClr val="bg1"/>
              </a:solidFill>
            </a:endParaRPr>
          </a:p>
        </p:txBody>
      </p:sp>
      <p:cxnSp>
        <p:nvCxnSpPr>
          <p:cNvPr id="5" name="Straight Connector 4"/>
          <p:cNvCxnSpPr/>
          <p:nvPr/>
        </p:nvCxnSpPr>
        <p:spPr>
          <a:xfrm flipH="1">
            <a:off x="3556780" y="1267928"/>
            <a:ext cx="23774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2267" y="4464761"/>
            <a:ext cx="3781568" cy="2278782"/>
          </a:xfrm>
          <a:prstGeom prst="rect">
            <a:avLst/>
          </a:prstGeom>
        </p:spPr>
      </p:pic>
      <p:sp>
        <p:nvSpPr>
          <p:cNvPr id="7" name="TextBox 6"/>
          <p:cNvSpPr txBox="1"/>
          <p:nvPr/>
        </p:nvSpPr>
        <p:spPr>
          <a:xfrm>
            <a:off x="7019779" y="1976125"/>
            <a:ext cx="4783016" cy="2246769"/>
          </a:xfrm>
          <a:prstGeom prst="rect">
            <a:avLst/>
          </a:prstGeom>
          <a:noFill/>
        </p:spPr>
        <p:txBody>
          <a:bodyPr wrap="square" rtlCol="0">
            <a:spAutoFit/>
          </a:bodyPr>
          <a:lstStyle/>
          <a:p>
            <a:pPr algn="just"/>
            <a:r>
              <a:rPr lang="en-US" sz="2000" dirty="0" smtClean="0"/>
              <a:t>We created entire levels by mapping them out in a text file and then reading it into the Game. For every single digit, we associated an individual tile and all the tiles were different for different digits, giving us more flexibility to create more in-depth or simply put, more interesting levels.</a:t>
            </a:r>
            <a:endParaRPr lang="en-US" sz="2000" dirty="0"/>
          </a:p>
        </p:txBody>
      </p:sp>
    </p:spTree>
    <p:extLst>
      <p:ext uri="{BB962C8B-B14F-4D97-AF65-F5344CB8AC3E}">
        <p14:creationId xmlns:p14="http://schemas.microsoft.com/office/powerpoint/2010/main" val="24646468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400"/>
                            </p:stCondLst>
                            <p:childTnLst>
                              <p:par>
                                <p:cTn id="10" presetID="2" presetClass="entr" presetSubtype="8"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decel="1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2400"/>
                            </p:stCondLst>
                            <p:childTnLst>
                              <p:par>
                                <p:cTn id="19" presetID="2" presetClass="entr" presetSubtype="8"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0-#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5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0-#ppt_w/2"/>
                                          </p:val>
                                        </p:tav>
                                        <p:tav tm="100000">
                                          <p:val>
                                            <p:strVal val="#ppt_x"/>
                                          </p:val>
                                        </p:tav>
                                      </p:tavLst>
                                    </p:anim>
                                    <p:anim calcmode="lin" valueType="num">
                                      <p:cBhvr additive="base">
                                        <p:cTn id="26" dur="1000" fill="hold"/>
                                        <p:tgtEl>
                                          <p:spTgt spid="6"/>
                                        </p:tgtEl>
                                        <p:attrNameLst>
                                          <p:attrName>ppt_y</p:attrName>
                                        </p:attrNameLst>
                                      </p:cBhvr>
                                      <p:tavLst>
                                        <p:tav tm="0">
                                          <p:val>
                                            <p:strVal val="#ppt_y"/>
                                          </p:val>
                                        </p:tav>
                                        <p:tav tm="100000">
                                          <p:val>
                                            <p:strVal val="#ppt_y"/>
                                          </p:val>
                                        </p:tav>
                                      </p:tavLst>
                                    </p:anim>
                                  </p:childTnLst>
                                </p:cTn>
                              </p:par>
                            </p:childTnLst>
                          </p:cTn>
                        </p:par>
                        <p:par>
                          <p:cTn id="27" fill="hold">
                            <p:stCondLst>
                              <p:cond delay="365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40" y="2977586"/>
            <a:ext cx="5934196" cy="368822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5031" y="5736803"/>
            <a:ext cx="4689296" cy="92901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66541"/>
            <a:ext cx="1101387" cy="1101387"/>
          </a:xfrm>
          <a:prstGeom prst="rect">
            <a:avLst/>
          </a:prstGeom>
        </p:spPr>
      </p:pic>
      <p:sp>
        <p:nvSpPr>
          <p:cNvPr id="5" name="タイトル 11"/>
          <p:cNvSpPr txBox="1">
            <a:spLocks/>
          </p:cNvSpPr>
          <p:nvPr/>
        </p:nvSpPr>
        <p:spPr>
          <a:xfrm>
            <a:off x="897987" y="415297"/>
            <a:ext cx="8105336"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Starting Thread And Main() Method</a:t>
            </a:r>
            <a:endParaRPr kumimoji="1" lang="ja-JP" altLang="en-US" b="1" dirty="0">
              <a:solidFill>
                <a:schemeClr val="bg1"/>
              </a:solidFill>
            </a:endParaRPr>
          </a:p>
        </p:txBody>
      </p:sp>
      <p:cxnSp>
        <p:nvCxnSpPr>
          <p:cNvPr id="6" name="Straight Connector 5"/>
          <p:cNvCxnSpPr/>
          <p:nvPr/>
        </p:nvCxnSpPr>
        <p:spPr>
          <a:xfrm flipH="1">
            <a:off x="3866268" y="1326035"/>
            <a:ext cx="502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185031" y="2068175"/>
            <a:ext cx="4689296" cy="3477875"/>
          </a:xfrm>
          <a:prstGeom prst="rect">
            <a:avLst/>
          </a:prstGeom>
          <a:noFill/>
        </p:spPr>
        <p:txBody>
          <a:bodyPr wrap="square" rtlCol="0">
            <a:spAutoFit/>
          </a:bodyPr>
          <a:lstStyle/>
          <a:p>
            <a:pPr algn="just"/>
            <a:r>
              <a:rPr lang="en-US" sz="2000" dirty="0" smtClean="0"/>
              <a:t>We created a separate thread for the game by implementing the Runnable Interface. We started the thread in a separate start() method and called it within the main() method. Also, we did our best to keep the main function of the game as small as possible by putting everything like thread running and game loops and repaint processes in separate methods. This made it easy for us to debug or further upgrade the Game.</a:t>
            </a:r>
            <a:endParaRPr lang="en-US" sz="2000" dirty="0"/>
          </a:p>
        </p:txBody>
      </p:sp>
    </p:spTree>
    <p:extLst>
      <p:ext uri="{BB962C8B-B14F-4D97-AF65-F5344CB8AC3E}">
        <p14:creationId xmlns:p14="http://schemas.microsoft.com/office/powerpoint/2010/main" val="37567381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1900"/>
                            </p:stCondLst>
                            <p:childTnLst>
                              <p:par>
                                <p:cTn id="10" presetID="2" presetClass="entr" presetSubtype="8"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0-#ppt_w/2"/>
                                          </p:val>
                                        </p:tav>
                                        <p:tav tm="100000">
                                          <p:val>
                                            <p:strVal val="#ppt_x"/>
                                          </p:val>
                                        </p:tav>
                                      </p:tavLst>
                                    </p:anim>
                                    <p:anim calcmode="lin" valueType="num">
                                      <p:cBhvr additive="base">
                                        <p:cTn id="13" dur="1000" fill="hold"/>
                                        <p:tgtEl>
                                          <p:spTgt spid="4"/>
                                        </p:tgtEl>
                                        <p:attrNameLst>
                                          <p:attrName>ppt_y</p:attrName>
                                        </p:attrNameLst>
                                      </p:cBhvr>
                                      <p:tavLst>
                                        <p:tav tm="0">
                                          <p:val>
                                            <p:strVal val="#ppt_y"/>
                                          </p:val>
                                        </p:tav>
                                        <p:tav tm="100000">
                                          <p:val>
                                            <p:strVal val="#ppt_y"/>
                                          </p:val>
                                        </p:tav>
                                      </p:tavLst>
                                    </p:anim>
                                  </p:childTnLst>
                                </p:cTn>
                              </p:par>
                              <p:par>
                                <p:cTn id="14" presetID="2" presetClass="entr" presetSubtype="8" decel="1000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750" fill="hold"/>
                                        <p:tgtEl>
                                          <p:spTgt spid="6"/>
                                        </p:tgtEl>
                                        <p:attrNameLst>
                                          <p:attrName>ppt_x</p:attrName>
                                        </p:attrNameLst>
                                      </p:cBhvr>
                                      <p:tavLst>
                                        <p:tav tm="0">
                                          <p:val>
                                            <p:strVal val="0-#ppt_w/2"/>
                                          </p:val>
                                        </p:tav>
                                        <p:tav tm="100000">
                                          <p:val>
                                            <p:strVal val="#ppt_x"/>
                                          </p:val>
                                        </p:tav>
                                      </p:tavLst>
                                    </p:anim>
                                    <p:anim calcmode="lin" valueType="num">
                                      <p:cBhvr additive="base">
                                        <p:cTn id="17" dur="750" fill="hold"/>
                                        <p:tgtEl>
                                          <p:spTgt spid="6"/>
                                        </p:tgtEl>
                                        <p:attrNameLst>
                                          <p:attrName>ppt_y</p:attrName>
                                        </p:attrNameLst>
                                      </p:cBhvr>
                                      <p:tavLst>
                                        <p:tav tm="0">
                                          <p:val>
                                            <p:strVal val="#ppt_y"/>
                                          </p:val>
                                        </p:tav>
                                        <p:tav tm="100000">
                                          <p:val>
                                            <p:strVal val="#ppt_y"/>
                                          </p:val>
                                        </p:tav>
                                      </p:tavLst>
                                    </p:anim>
                                  </p:childTnLst>
                                </p:cTn>
                              </p:par>
                            </p:childTnLst>
                          </p:cTn>
                        </p:par>
                        <p:par>
                          <p:cTn id="18" fill="hold">
                            <p:stCondLst>
                              <p:cond delay="2900"/>
                            </p:stCondLst>
                            <p:childTnLst>
                              <p:par>
                                <p:cTn id="19" presetID="2" presetClass="entr" presetSubtype="8"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0-#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25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0-#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childTnLst>
                          </p:cTn>
                        </p:par>
                        <p:par>
                          <p:cTn id="27" fill="hold">
                            <p:stCondLst>
                              <p:cond delay="415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24" y="2018975"/>
            <a:ext cx="5992061" cy="4648849"/>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9289"/>
            <a:ext cx="759827" cy="775994"/>
          </a:xfrm>
          <a:prstGeom prst="rect">
            <a:avLst/>
          </a:prstGeom>
        </p:spPr>
      </p:pic>
      <p:sp>
        <p:nvSpPr>
          <p:cNvPr id="4" name="タイトル 11"/>
          <p:cNvSpPr txBox="1">
            <a:spLocks/>
          </p:cNvSpPr>
          <p:nvPr/>
        </p:nvSpPr>
        <p:spPr>
          <a:xfrm>
            <a:off x="897987" y="415297"/>
            <a:ext cx="8105336"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Collision and Physics Logic</a:t>
            </a:r>
            <a:endParaRPr kumimoji="1" lang="ja-JP" altLang="en-US" b="1" dirty="0">
              <a:solidFill>
                <a:schemeClr val="bg1"/>
              </a:solidFill>
            </a:endParaRPr>
          </a:p>
        </p:txBody>
      </p:sp>
      <p:cxnSp>
        <p:nvCxnSpPr>
          <p:cNvPr id="5" name="Straight Connector 4"/>
          <p:cNvCxnSpPr/>
          <p:nvPr/>
        </p:nvCxnSpPr>
        <p:spPr>
          <a:xfrm flipH="1">
            <a:off x="1601370" y="1297899"/>
            <a:ext cx="50292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630570" y="2898169"/>
            <a:ext cx="4689296" cy="2246769"/>
          </a:xfrm>
          <a:prstGeom prst="rect">
            <a:avLst/>
          </a:prstGeom>
          <a:noFill/>
        </p:spPr>
        <p:txBody>
          <a:bodyPr wrap="square" rtlCol="0">
            <a:spAutoFit/>
          </a:bodyPr>
          <a:lstStyle/>
          <a:p>
            <a:pPr algn="just"/>
            <a:r>
              <a:rPr lang="en-US" sz="2000" dirty="0" smtClean="0"/>
              <a:t>We created separate logics for testing collisions of the characters with the level-tiles and other physical objects. Different algorithm had to be used for vertical and bottom collision with different resulting actions to deal with jumping and interaction with the ground.</a:t>
            </a:r>
            <a:endParaRPr lang="en-US" sz="2000" dirty="0"/>
          </a:p>
        </p:txBody>
      </p:sp>
    </p:spTree>
    <p:extLst>
      <p:ext uri="{BB962C8B-B14F-4D97-AF65-F5344CB8AC3E}">
        <p14:creationId xmlns:p14="http://schemas.microsoft.com/office/powerpoint/2010/main" val="2582102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1650"/>
                            </p:stCondLst>
                            <p:childTnLst>
                              <p:par>
                                <p:cTn id="10" presetID="2" presetClass="entr" presetSubtype="8" decel="10000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0-#ppt_w/2"/>
                                          </p:val>
                                        </p:tav>
                                        <p:tav tm="100000">
                                          <p:val>
                                            <p:strVal val="#ppt_x"/>
                                          </p:val>
                                        </p:tav>
                                      </p:tavLst>
                                    </p:anim>
                                    <p:anim calcmode="lin" valueType="num">
                                      <p:cBhvr additive="base">
                                        <p:cTn id="13" dur="1000" fill="hold"/>
                                        <p:tgtEl>
                                          <p:spTgt spid="3"/>
                                        </p:tgtEl>
                                        <p:attrNameLst>
                                          <p:attrName>ppt_y</p:attrName>
                                        </p:attrNameLst>
                                      </p:cBhvr>
                                      <p:tavLst>
                                        <p:tav tm="0">
                                          <p:val>
                                            <p:strVal val="#ppt_y"/>
                                          </p:val>
                                        </p:tav>
                                        <p:tav tm="100000">
                                          <p:val>
                                            <p:strVal val="#ppt_y"/>
                                          </p:val>
                                        </p:tav>
                                      </p:tavLst>
                                    </p:anim>
                                  </p:childTnLst>
                                </p:cTn>
                              </p:par>
                              <p:par>
                                <p:cTn id="14" presetID="2" presetClass="entr" presetSubtype="8" decel="1000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750" fill="hold"/>
                                        <p:tgtEl>
                                          <p:spTgt spid="5"/>
                                        </p:tgtEl>
                                        <p:attrNameLst>
                                          <p:attrName>ppt_x</p:attrName>
                                        </p:attrNameLst>
                                      </p:cBhvr>
                                      <p:tavLst>
                                        <p:tav tm="0">
                                          <p:val>
                                            <p:strVal val="0-#ppt_w/2"/>
                                          </p:val>
                                        </p:tav>
                                        <p:tav tm="100000">
                                          <p:val>
                                            <p:strVal val="#ppt_x"/>
                                          </p:val>
                                        </p:tav>
                                      </p:tavLst>
                                    </p:anim>
                                    <p:anim calcmode="lin" valueType="num">
                                      <p:cBhvr additive="base">
                                        <p:cTn id="17" dur="75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2650"/>
                            </p:stCondLst>
                            <p:childTnLst>
                              <p:par>
                                <p:cTn id="19" presetID="2" presetClass="entr" presetSubtype="8" decel="10000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1000" fill="hold"/>
                                        <p:tgtEl>
                                          <p:spTgt spid="2"/>
                                        </p:tgtEl>
                                        <p:attrNameLst>
                                          <p:attrName>ppt_x</p:attrName>
                                        </p:attrNameLst>
                                      </p:cBhvr>
                                      <p:tavLst>
                                        <p:tav tm="0">
                                          <p:val>
                                            <p:strVal val="0-#ppt_w/2"/>
                                          </p:val>
                                        </p:tav>
                                        <p:tav tm="100000">
                                          <p:val>
                                            <p:strVal val="#ppt_x"/>
                                          </p:val>
                                        </p:tav>
                                      </p:tavLst>
                                    </p:anim>
                                    <p:anim calcmode="lin" valueType="num">
                                      <p:cBhvr additive="base">
                                        <p:cTn id="22" dur="1000" fill="hold"/>
                                        <p:tgtEl>
                                          <p:spTgt spid="2"/>
                                        </p:tgtEl>
                                        <p:attrNameLst>
                                          <p:attrName>ppt_y</p:attrName>
                                        </p:attrNameLst>
                                      </p:cBhvr>
                                      <p:tavLst>
                                        <p:tav tm="0">
                                          <p:val>
                                            <p:strVal val="#ppt_y"/>
                                          </p:val>
                                        </p:tav>
                                        <p:tav tm="100000">
                                          <p:val>
                                            <p:strVal val="#ppt_y"/>
                                          </p:val>
                                        </p:tav>
                                      </p:tavLst>
                                    </p:anim>
                                  </p:childTnLst>
                                </p:cTn>
                              </p:par>
                            </p:childTnLst>
                          </p:cTn>
                        </p:par>
                        <p:par>
                          <p:cTn id="23" fill="hold">
                            <p:stCondLst>
                              <p:cond delay="365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30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45" name="Line 6"/>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20" name="Shape 1646"/>
          <p:cNvSpPr/>
          <p:nvPr/>
        </p:nvSpPr>
        <p:spPr>
          <a:xfrm>
            <a:off x="7156138" y="5271420"/>
            <a:ext cx="248850" cy="212012"/>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1" name="Shape 1649"/>
          <p:cNvSpPr/>
          <p:nvPr/>
        </p:nvSpPr>
        <p:spPr>
          <a:xfrm>
            <a:off x="6114012" y="5281715"/>
            <a:ext cx="284444" cy="196917"/>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2" name="Shape 1658"/>
          <p:cNvSpPr/>
          <p:nvPr/>
        </p:nvSpPr>
        <p:spPr>
          <a:xfrm>
            <a:off x="6645327" y="5261456"/>
            <a:ext cx="263784" cy="22472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Light" charset="0"/>
              <a:ea typeface="Lato Light" charset="0"/>
              <a:cs typeface="Lato Light" charset="0"/>
            </a:endParaRPr>
          </a:p>
        </p:txBody>
      </p:sp>
      <p:sp>
        <p:nvSpPr>
          <p:cNvPr id="23" name="Shape 1661"/>
          <p:cNvSpPr/>
          <p:nvPr/>
        </p:nvSpPr>
        <p:spPr>
          <a:xfrm>
            <a:off x="7654227" y="5273764"/>
            <a:ext cx="186623" cy="211549"/>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5" name="Shape 1652"/>
          <p:cNvSpPr/>
          <p:nvPr/>
        </p:nvSpPr>
        <p:spPr>
          <a:xfrm>
            <a:off x="8099300" y="5289467"/>
            <a:ext cx="271905" cy="173771"/>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8" name="Freeform 27"/>
          <p:cNvSpPr>
            <a:spLocks noChangeArrowheads="1"/>
          </p:cNvSpPr>
          <p:nvPr/>
        </p:nvSpPr>
        <p:spPr bwMode="auto">
          <a:xfrm>
            <a:off x="5698364" y="5254783"/>
            <a:ext cx="148680" cy="23524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3" tIns="8571" rIns="17143" bIns="8571" anchor="ctr"/>
          <a:lstStyle/>
          <a:p>
            <a:pPr>
              <a:defRPr/>
            </a:pPr>
            <a:endParaRPr lang="en-US" sz="900" dirty="0">
              <a:solidFill>
                <a:schemeClr val="bg1"/>
              </a:solidFill>
              <a:latin typeface="Lato Light" charset="0"/>
              <a:ea typeface="Lato Light" charset="0"/>
              <a:cs typeface="Lato Light" charset="0"/>
            </a:endParaRPr>
          </a:p>
        </p:txBody>
      </p:sp>
      <p:sp>
        <p:nvSpPr>
          <p:cNvPr id="38" name="TextBox 37"/>
          <p:cNvSpPr txBox="1"/>
          <p:nvPr/>
        </p:nvSpPr>
        <p:spPr>
          <a:xfrm>
            <a:off x="5667910" y="1425561"/>
            <a:ext cx="6249699" cy="1200329"/>
          </a:xfrm>
          <a:prstGeom prst="rect">
            <a:avLst/>
          </a:prstGeom>
          <a:noFill/>
        </p:spPr>
        <p:txBody>
          <a:bodyPr wrap="square" rtlCol="0">
            <a:spAutoFit/>
          </a:bodyPr>
          <a:lstStyle/>
          <a:p>
            <a:r>
              <a:rPr lang="en-US" sz="2400" dirty="0" smtClean="0">
                <a:solidFill>
                  <a:schemeClr val="bg1"/>
                </a:solidFill>
                <a:latin typeface="Lato Light" charset="0"/>
                <a:ea typeface="Lato Light" charset="0"/>
                <a:cs typeface="Lato Light" charset="0"/>
              </a:rPr>
              <a:t>Muhammad Saad	-	211190</a:t>
            </a:r>
          </a:p>
          <a:p>
            <a:r>
              <a:rPr lang="en-US" sz="2400" dirty="0" err="1" smtClean="0">
                <a:solidFill>
                  <a:schemeClr val="bg1"/>
                </a:solidFill>
                <a:latin typeface="Lato Light" charset="0"/>
                <a:ea typeface="Lato Light" charset="0"/>
                <a:cs typeface="Lato Light" charset="0"/>
              </a:rPr>
              <a:t>Takreem</a:t>
            </a:r>
            <a:r>
              <a:rPr lang="en-US" sz="2400" dirty="0" smtClean="0">
                <a:solidFill>
                  <a:schemeClr val="bg1"/>
                </a:solidFill>
                <a:latin typeface="Lato Light" charset="0"/>
                <a:ea typeface="Lato Light" charset="0"/>
                <a:cs typeface="Lato Light" charset="0"/>
              </a:rPr>
              <a:t> Masood	-	208720</a:t>
            </a:r>
          </a:p>
          <a:p>
            <a:r>
              <a:rPr lang="en-US" sz="2400" dirty="0" smtClean="0">
                <a:solidFill>
                  <a:schemeClr val="bg1"/>
                </a:solidFill>
                <a:latin typeface="Lato Light" charset="0"/>
                <a:ea typeface="Lato Light" charset="0"/>
                <a:cs typeface="Lato Light" charset="0"/>
              </a:rPr>
              <a:t>Muhammad Ubaid	-	211321</a:t>
            </a:r>
            <a:endParaRPr lang="en-US" sz="2400" dirty="0">
              <a:solidFill>
                <a:schemeClr val="bg1"/>
              </a:solidFill>
              <a:latin typeface="Lato Light" charset="0"/>
              <a:ea typeface="Lato Light" charset="0"/>
              <a:cs typeface="Lato Light" charset="0"/>
            </a:endParaRPr>
          </a:p>
        </p:txBody>
      </p:sp>
      <p:sp>
        <p:nvSpPr>
          <p:cNvPr id="40" name="TextBox 39"/>
          <p:cNvSpPr txBox="1"/>
          <p:nvPr/>
        </p:nvSpPr>
        <p:spPr>
          <a:xfrm>
            <a:off x="5667910" y="2763677"/>
            <a:ext cx="4770318" cy="1310615"/>
          </a:xfrm>
          <a:prstGeom prst="rect">
            <a:avLst/>
          </a:prstGeom>
          <a:noFill/>
        </p:spPr>
        <p:txBody>
          <a:bodyPr wrap="square" rtlCol="0">
            <a:spAutoFit/>
          </a:bodyPr>
          <a:lstStyle/>
          <a:p>
            <a:pPr>
              <a:lnSpc>
                <a:spcPts val="1890"/>
              </a:lnSpc>
            </a:pPr>
            <a:r>
              <a:rPr lang="en-US" dirty="0" smtClean="0">
                <a:solidFill>
                  <a:schemeClr val="bg1"/>
                </a:solidFill>
              </a:rPr>
              <a:t>Campus:		SEECS</a:t>
            </a:r>
            <a:br>
              <a:rPr lang="en-US" dirty="0" smtClean="0">
                <a:solidFill>
                  <a:schemeClr val="bg1"/>
                </a:solidFill>
              </a:rPr>
            </a:br>
            <a:r>
              <a:rPr lang="en-US" dirty="0" smtClean="0">
                <a:solidFill>
                  <a:schemeClr val="bg1"/>
                </a:solidFill>
              </a:rPr>
              <a:t>Class:		BESE </a:t>
            </a:r>
            <a:br>
              <a:rPr lang="en-US" dirty="0" smtClean="0">
                <a:solidFill>
                  <a:schemeClr val="bg1"/>
                </a:solidFill>
              </a:rPr>
            </a:br>
            <a:r>
              <a:rPr lang="en-US" dirty="0" smtClean="0">
                <a:solidFill>
                  <a:schemeClr val="bg1"/>
                </a:solidFill>
              </a:rPr>
              <a:t>Section:		8a</a:t>
            </a:r>
          </a:p>
          <a:p>
            <a:pPr>
              <a:lnSpc>
                <a:spcPts val="1890"/>
              </a:lnSpc>
            </a:pPr>
            <a:r>
              <a:rPr lang="en-US" dirty="0" smtClean="0">
                <a:solidFill>
                  <a:schemeClr val="bg1"/>
                </a:solidFill>
              </a:rPr>
              <a:t>Batch:		2k17</a:t>
            </a:r>
          </a:p>
          <a:p>
            <a:pPr>
              <a:lnSpc>
                <a:spcPts val="1890"/>
              </a:lnSpc>
            </a:pPr>
            <a:r>
              <a:rPr lang="en-US" dirty="0" smtClean="0">
                <a:solidFill>
                  <a:schemeClr val="bg1"/>
                </a:solidFill>
              </a:rPr>
              <a:t> National University of Science and Technology</a:t>
            </a:r>
            <a:endParaRPr lang="en-US" sz="1199" dirty="0">
              <a:solidFill>
                <a:schemeClr val="bg1"/>
              </a:solidFill>
              <a:latin typeface="Lato Light" charset="0"/>
              <a:ea typeface="Lato Light" charset="0"/>
              <a:cs typeface="Lato Light"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7910" y="4114880"/>
            <a:ext cx="977417" cy="977417"/>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7219" y="4074292"/>
            <a:ext cx="1715991" cy="960955"/>
          </a:xfrm>
          <a:prstGeom prst="rect">
            <a:avLst/>
          </a:prstGeom>
        </p:spPr>
      </p:pic>
    </p:spTree>
    <p:extLst>
      <p:ext uri="{BB962C8B-B14F-4D97-AF65-F5344CB8AC3E}">
        <p14:creationId xmlns:p14="http://schemas.microsoft.com/office/powerpoint/2010/main" val="1616255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childTnLst>
                                </p:cTn>
                              </p:par>
                              <p:par>
                                <p:cTn id="35" presetID="10" presetClass="entr" presetSubtype="0" fill="hold" nodeType="withEffect">
                                  <p:stCondLst>
                                    <p:cond delay="25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nodeType="withEffect">
                                  <p:stCondLst>
                                    <p:cond delay="25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0" grpId="0" animBg="1"/>
      <p:bldP spid="21" grpId="0" animBg="1"/>
      <p:bldP spid="22" grpId="0" animBg="1"/>
      <p:bldP spid="23" grpId="0" animBg="1"/>
      <p:bldP spid="25" grpId="0" animBg="1"/>
      <p:bldP spid="28" grpId="0" animBg="1"/>
      <p:bldP spid="38"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3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4" name="Line 5"/>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45" name="Line 6"/>
          <p:cNvSpPr>
            <a:spLocks noChangeShapeType="1"/>
          </p:cNvSpPr>
          <p:nvPr/>
        </p:nvSpPr>
        <p:spPr bwMode="auto">
          <a:xfrm>
            <a:off x="-108857" y="-1310168"/>
            <a:ext cx="0" cy="0"/>
          </a:xfrm>
          <a:prstGeom prst="line">
            <a:avLst/>
          </a:prstGeom>
          <a:noFill/>
          <a:ln>
            <a:noFill/>
          </a:ln>
          <a:extLst>
            <a:ext uri="{909E8E84-426E-40dd-AFC4-6F175D3DCCD1}">
              <a14:hiddenFill xmlns="" xmlns:a14="http://schemas.microsoft.com/office/drawing/2010/main">
                <a:no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121882" tIns="60942" rIns="121882" bIns="60942" numCol="1" anchor="t" anchorCtr="0" compatLnSpc="1">
            <a:prstTxWarp prst="textNoShape">
              <a:avLst/>
            </a:prstTxWarp>
          </a:bodyPr>
          <a:lstStyle/>
          <a:p>
            <a:endParaRPr lang="en-US" sz="900" dirty="0">
              <a:latin typeface="Lato Light" charset="0"/>
            </a:endParaRPr>
          </a:p>
        </p:txBody>
      </p:sp>
      <p:sp>
        <p:nvSpPr>
          <p:cNvPr id="20" name="Shape 1646"/>
          <p:cNvSpPr/>
          <p:nvPr/>
        </p:nvSpPr>
        <p:spPr>
          <a:xfrm>
            <a:off x="7142652" y="5482435"/>
            <a:ext cx="248850" cy="212012"/>
          </a:xfrm>
          <a:custGeom>
            <a:avLst/>
            <a:gdLst/>
            <a:ahLst/>
            <a:cxnLst>
              <a:cxn ang="0">
                <a:pos x="wd2" y="hd2"/>
              </a:cxn>
              <a:cxn ang="5400000">
                <a:pos x="wd2" y="hd2"/>
              </a:cxn>
              <a:cxn ang="10800000">
                <a:pos x="wd2" y="hd2"/>
              </a:cxn>
              <a:cxn ang="16200000">
                <a:pos x="wd2" y="hd2"/>
              </a:cxn>
            </a:cxnLst>
            <a:rect l="0" t="0" r="r" b="b"/>
            <a:pathLst>
              <a:path w="21600" h="21600" extrusionOk="0">
                <a:moveTo>
                  <a:pt x="273" y="21600"/>
                </a:moveTo>
                <a:lnTo>
                  <a:pt x="4902" y="21600"/>
                </a:lnTo>
                <a:lnTo>
                  <a:pt x="4902" y="7024"/>
                </a:lnTo>
                <a:lnTo>
                  <a:pt x="273" y="7024"/>
                </a:lnTo>
                <a:lnTo>
                  <a:pt x="273" y="21600"/>
                </a:lnTo>
                <a:cubicBezTo>
                  <a:pt x="273" y="21600"/>
                  <a:pt x="273" y="21600"/>
                  <a:pt x="273" y="21600"/>
                </a:cubicBezTo>
                <a:close/>
                <a:moveTo>
                  <a:pt x="2621" y="0"/>
                </a:moveTo>
                <a:cubicBezTo>
                  <a:pt x="1033" y="0"/>
                  <a:pt x="0" y="1086"/>
                  <a:pt x="0" y="2518"/>
                </a:cubicBezTo>
                <a:cubicBezTo>
                  <a:pt x="0" y="3917"/>
                  <a:pt x="1004" y="5039"/>
                  <a:pt x="2558" y="5039"/>
                </a:cubicBezTo>
                <a:lnTo>
                  <a:pt x="2589" y="5039"/>
                </a:lnTo>
                <a:cubicBezTo>
                  <a:pt x="4203" y="5039"/>
                  <a:pt x="5207" y="3917"/>
                  <a:pt x="5207" y="2518"/>
                </a:cubicBezTo>
                <a:cubicBezTo>
                  <a:pt x="5178" y="1086"/>
                  <a:pt x="4203" y="0"/>
                  <a:pt x="2621" y="0"/>
                </a:cubicBezTo>
                <a:cubicBezTo>
                  <a:pt x="2621" y="0"/>
                  <a:pt x="2621" y="0"/>
                  <a:pt x="2621" y="0"/>
                </a:cubicBezTo>
                <a:close/>
                <a:moveTo>
                  <a:pt x="21600" y="13242"/>
                </a:moveTo>
                <a:lnTo>
                  <a:pt x="21600" y="21600"/>
                </a:lnTo>
                <a:lnTo>
                  <a:pt x="16970" y="21600"/>
                </a:lnTo>
                <a:lnTo>
                  <a:pt x="16970" y="13803"/>
                </a:lnTo>
                <a:cubicBezTo>
                  <a:pt x="16970" y="11844"/>
                  <a:pt x="16299" y="10507"/>
                  <a:pt x="14623" y="10507"/>
                </a:cubicBezTo>
                <a:cubicBezTo>
                  <a:pt x="13345" y="10507"/>
                  <a:pt x="12582" y="11408"/>
                  <a:pt x="12250" y="12280"/>
                </a:cubicBezTo>
                <a:cubicBezTo>
                  <a:pt x="12127" y="12592"/>
                  <a:pt x="12094" y="13025"/>
                  <a:pt x="12094" y="13462"/>
                </a:cubicBezTo>
                <a:lnTo>
                  <a:pt x="12094" y="21600"/>
                </a:lnTo>
                <a:lnTo>
                  <a:pt x="7463" y="21600"/>
                </a:lnTo>
                <a:cubicBezTo>
                  <a:pt x="7463" y="21600"/>
                  <a:pt x="7525" y="8394"/>
                  <a:pt x="7463" y="7024"/>
                </a:cubicBezTo>
                <a:lnTo>
                  <a:pt x="12094" y="7024"/>
                </a:lnTo>
                <a:lnTo>
                  <a:pt x="12094" y="9093"/>
                </a:lnTo>
                <a:cubicBezTo>
                  <a:pt x="12087" y="9106"/>
                  <a:pt x="12074" y="9123"/>
                  <a:pt x="12066" y="9139"/>
                </a:cubicBezTo>
                <a:lnTo>
                  <a:pt x="12094" y="9139"/>
                </a:lnTo>
                <a:lnTo>
                  <a:pt x="12094" y="9093"/>
                </a:lnTo>
                <a:cubicBezTo>
                  <a:pt x="12710" y="8101"/>
                  <a:pt x="13808" y="6683"/>
                  <a:pt x="16269" y="6683"/>
                </a:cubicBezTo>
                <a:cubicBezTo>
                  <a:pt x="19315" y="6683"/>
                  <a:pt x="21600" y="8767"/>
                  <a:pt x="21600" y="13242"/>
                </a:cubicBezTo>
                <a:cubicBezTo>
                  <a:pt x="21600" y="13242"/>
                  <a:pt x="21600" y="13242"/>
                  <a:pt x="21600" y="13242"/>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1" name="Shape 1649"/>
          <p:cNvSpPr/>
          <p:nvPr/>
        </p:nvSpPr>
        <p:spPr>
          <a:xfrm>
            <a:off x="6100526" y="5492730"/>
            <a:ext cx="284444" cy="196917"/>
          </a:xfrm>
          <a:custGeom>
            <a:avLst/>
            <a:gdLst/>
            <a:ahLst/>
            <a:cxnLst>
              <a:cxn ang="0">
                <a:pos x="wd2" y="hd2"/>
              </a:cxn>
              <a:cxn ang="5400000">
                <a:pos x="wd2" y="hd2"/>
              </a:cxn>
              <a:cxn ang="10800000">
                <a:pos x="wd2" y="hd2"/>
              </a:cxn>
              <a:cxn ang="16200000">
                <a:pos x="wd2" y="hd2"/>
              </a:cxn>
            </a:cxnLst>
            <a:rect l="0" t="0" r="r" b="b"/>
            <a:pathLst>
              <a:path w="21600" h="21600" extrusionOk="0">
                <a:moveTo>
                  <a:pt x="21600" y="2559"/>
                </a:moveTo>
                <a:cubicBezTo>
                  <a:pt x="20805" y="2994"/>
                  <a:pt x="19949" y="3285"/>
                  <a:pt x="19055" y="3417"/>
                </a:cubicBezTo>
                <a:cubicBezTo>
                  <a:pt x="19968" y="2742"/>
                  <a:pt x="20672" y="1676"/>
                  <a:pt x="21003" y="401"/>
                </a:cubicBezTo>
                <a:cubicBezTo>
                  <a:pt x="20147" y="1026"/>
                  <a:pt x="19198" y="1478"/>
                  <a:pt x="18187" y="1722"/>
                </a:cubicBezTo>
                <a:cubicBezTo>
                  <a:pt x="17379" y="665"/>
                  <a:pt x="16228" y="0"/>
                  <a:pt x="14953" y="0"/>
                </a:cubicBezTo>
                <a:cubicBezTo>
                  <a:pt x="12506" y="0"/>
                  <a:pt x="10524" y="2441"/>
                  <a:pt x="10524" y="5454"/>
                </a:cubicBezTo>
                <a:cubicBezTo>
                  <a:pt x="10524" y="5881"/>
                  <a:pt x="10561" y="6298"/>
                  <a:pt x="10637" y="6694"/>
                </a:cubicBezTo>
                <a:cubicBezTo>
                  <a:pt x="6954" y="6468"/>
                  <a:pt x="3689" y="4296"/>
                  <a:pt x="1504" y="998"/>
                </a:cubicBezTo>
                <a:cubicBezTo>
                  <a:pt x="1122" y="1806"/>
                  <a:pt x="903" y="2742"/>
                  <a:pt x="903" y="3739"/>
                </a:cubicBezTo>
                <a:cubicBezTo>
                  <a:pt x="903" y="5631"/>
                  <a:pt x="1686" y="7302"/>
                  <a:pt x="2875" y="8279"/>
                </a:cubicBezTo>
                <a:cubicBezTo>
                  <a:pt x="2149" y="8248"/>
                  <a:pt x="1466" y="8005"/>
                  <a:pt x="868" y="7599"/>
                </a:cubicBezTo>
                <a:cubicBezTo>
                  <a:pt x="868" y="7618"/>
                  <a:pt x="868" y="7641"/>
                  <a:pt x="868" y="7666"/>
                </a:cubicBezTo>
                <a:cubicBezTo>
                  <a:pt x="868" y="10307"/>
                  <a:pt x="2395" y="12512"/>
                  <a:pt x="4423" y="13011"/>
                </a:cubicBezTo>
                <a:cubicBezTo>
                  <a:pt x="4051" y="13134"/>
                  <a:pt x="3658" y="13201"/>
                  <a:pt x="3255" y="13201"/>
                </a:cubicBezTo>
                <a:cubicBezTo>
                  <a:pt x="2970" y="13201"/>
                  <a:pt x="2691" y="13168"/>
                  <a:pt x="2420" y="13106"/>
                </a:cubicBezTo>
                <a:cubicBezTo>
                  <a:pt x="2983" y="15270"/>
                  <a:pt x="4621" y="16846"/>
                  <a:pt x="6561" y="16890"/>
                </a:cubicBezTo>
                <a:cubicBezTo>
                  <a:pt x="5042" y="18353"/>
                  <a:pt x="3134" y="19225"/>
                  <a:pt x="1056" y="19225"/>
                </a:cubicBezTo>
                <a:cubicBezTo>
                  <a:pt x="700" y="19225"/>
                  <a:pt x="347" y="19197"/>
                  <a:pt x="0" y="19149"/>
                </a:cubicBezTo>
                <a:cubicBezTo>
                  <a:pt x="1963" y="20695"/>
                  <a:pt x="4290" y="21600"/>
                  <a:pt x="6791" y="21600"/>
                </a:cubicBezTo>
                <a:cubicBezTo>
                  <a:pt x="14943" y="21600"/>
                  <a:pt x="19401" y="13291"/>
                  <a:pt x="19401" y="6084"/>
                </a:cubicBezTo>
                <a:cubicBezTo>
                  <a:pt x="19401" y="5851"/>
                  <a:pt x="19396" y="5613"/>
                  <a:pt x="19388" y="5380"/>
                </a:cubicBezTo>
                <a:cubicBezTo>
                  <a:pt x="20253" y="4614"/>
                  <a:pt x="21005" y="3652"/>
                  <a:pt x="21600" y="2559"/>
                </a:cubicBezTo>
                <a:cubicBezTo>
                  <a:pt x="21600" y="2559"/>
                  <a:pt x="21600" y="2559"/>
                  <a:pt x="21600" y="2559"/>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2" name="Shape 1658"/>
          <p:cNvSpPr/>
          <p:nvPr/>
        </p:nvSpPr>
        <p:spPr>
          <a:xfrm>
            <a:off x="6631841" y="5472471"/>
            <a:ext cx="263784" cy="224724"/>
          </a:xfrm>
          <a:custGeom>
            <a:avLst/>
            <a:gdLst/>
            <a:ahLst/>
            <a:cxnLst>
              <a:cxn ang="0">
                <a:pos x="wd2" y="hd2"/>
              </a:cxn>
              <a:cxn ang="5400000">
                <a:pos x="wd2" y="hd2"/>
              </a:cxn>
              <a:cxn ang="10800000">
                <a:pos x="wd2" y="hd2"/>
              </a:cxn>
              <a:cxn ang="16200000">
                <a:pos x="wd2" y="hd2"/>
              </a:cxn>
            </a:cxnLst>
            <a:rect l="0" t="0" r="r" b="b"/>
            <a:pathLst>
              <a:path w="21600" h="21600" extrusionOk="0">
                <a:moveTo>
                  <a:pt x="19495" y="17427"/>
                </a:moveTo>
                <a:cubicBezTo>
                  <a:pt x="19495" y="18567"/>
                  <a:pt x="18567" y="19497"/>
                  <a:pt x="17424" y="19497"/>
                </a:cubicBezTo>
                <a:lnTo>
                  <a:pt x="4174" y="19497"/>
                </a:lnTo>
                <a:cubicBezTo>
                  <a:pt x="3033" y="19497"/>
                  <a:pt x="2104" y="18567"/>
                  <a:pt x="2104" y="17427"/>
                </a:cubicBezTo>
                <a:lnTo>
                  <a:pt x="2104" y="8583"/>
                </a:lnTo>
                <a:lnTo>
                  <a:pt x="5329" y="8583"/>
                </a:lnTo>
                <a:cubicBezTo>
                  <a:pt x="5049" y="9269"/>
                  <a:pt x="4895" y="10017"/>
                  <a:pt x="4895" y="10800"/>
                </a:cubicBezTo>
                <a:cubicBezTo>
                  <a:pt x="4895" y="14057"/>
                  <a:pt x="7543" y="16709"/>
                  <a:pt x="10799" y="16709"/>
                </a:cubicBezTo>
                <a:cubicBezTo>
                  <a:pt x="14056" y="16709"/>
                  <a:pt x="16705" y="14057"/>
                  <a:pt x="16705" y="10800"/>
                </a:cubicBezTo>
                <a:cubicBezTo>
                  <a:pt x="16705" y="10017"/>
                  <a:pt x="16549" y="9269"/>
                  <a:pt x="16269" y="8583"/>
                </a:cubicBezTo>
                <a:lnTo>
                  <a:pt x="19495" y="8583"/>
                </a:lnTo>
                <a:lnTo>
                  <a:pt x="19495" y="17427"/>
                </a:lnTo>
                <a:cubicBezTo>
                  <a:pt x="19495" y="17427"/>
                  <a:pt x="19495" y="17427"/>
                  <a:pt x="19495" y="17427"/>
                </a:cubicBezTo>
                <a:close/>
                <a:moveTo>
                  <a:pt x="7716" y="8583"/>
                </a:moveTo>
                <a:cubicBezTo>
                  <a:pt x="8408" y="7627"/>
                  <a:pt x="9531" y="7001"/>
                  <a:pt x="10799" y="7001"/>
                </a:cubicBezTo>
                <a:cubicBezTo>
                  <a:pt x="12068" y="7001"/>
                  <a:pt x="13191" y="7627"/>
                  <a:pt x="13882" y="8583"/>
                </a:cubicBezTo>
                <a:cubicBezTo>
                  <a:pt x="14331" y="9210"/>
                  <a:pt x="14603" y="9973"/>
                  <a:pt x="14603" y="10800"/>
                </a:cubicBezTo>
                <a:cubicBezTo>
                  <a:pt x="14603" y="12897"/>
                  <a:pt x="12896" y="14603"/>
                  <a:pt x="10799" y="14603"/>
                </a:cubicBezTo>
                <a:cubicBezTo>
                  <a:pt x="8703" y="14603"/>
                  <a:pt x="6998" y="12897"/>
                  <a:pt x="6998" y="10800"/>
                </a:cubicBezTo>
                <a:cubicBezTo>
                  <a:pt x="6998" y="9973"/>
                  <a:pt x="7266" y="9210"/>
                  <a:pt x="7716" y="8583"/>
                </a:cubicBezTo>
                <a:cubicBezTo>
                  <a:pt x="7716" y="8583"/>
                  <a:pt x="7716" y="8583"/>
                  <a:pt x="7716" y="8583"/>
                </a:cubicBezTo>
                <a:close/>
                <a:moveTo>
                  <a:pt x="18622" y="2490"/>
                </a:moveTo>
                <a:lnTo>
                  <a:pt x="19099" y="2487"/>
                </a:lnTo>
                <a:lnTo>
                  <a:pt x="19099" y="2965"/>
                </a:lnTo>
                <a:lnTo>
                  <a:pt x="19099" y="6150"/>
                </a:lnTo>
                <a:lnTo>
                  <a:pt x="15450" y="6163"/>
                </a:lnTo>
                <a:lnTo>
                  <a:pt x="15437" y="2502"/>
                </a:lnTo>
                <a:lnTo>
                  <a:pt x="18622" y="2490"/>
                </a:lnTo>
                <a:cubicBezTo>
                  <a:pt x="18622" y="2490"/>
                  <a:pt x="18622" y="2490"/>
                  <a:pt x="18622" y="2490"/>
                </a:cubicBezTo>
                <a:close/>
                <a:moveTo>
                  <a:pt x="17424" y="0"/>
                </a:moveTo>
                <a:lnTo>
                  <a:pt x="4174" y="0"/>
                </a:lnTo>
                <a:cubicBezTo>
                  <a:pt x="1873" y="0"/>
                  <a:pt x="0" y="1873"/>
                  <a:pt x="0" y="4176"/>
                </a:cubicBezTo>
                <a:lnTo>
                  <a:pt x="0" y="8583"/>
                </a:lnTo>
                <a:lnTo>
                  <a:pt x="0" y="17427"/>
                </a:lnTo>
                <a:cubicBezTo>
                  <a:pt x="0" y="19727"/>
                  <a:pt x="1873" y="21600"/>
                  <a:pt x="4174" y="21600"/>
                </a:cubicBezTo>
                <a:lnTo>
                  <a:pt x="17424" y="21600"/>
                </a:lnTo>
                <a:cubicBezTo>
                  <a:pt x="19727" y="21600"/>
                  <a:pt x="21600" y="19727"/>
                  <a:pt x="21600" y="17427"/>
                </a:cubicBezTo>
                <a:lnTo>
                  <a:pt x="21600" y="8583"/>
                </a:lnTo>
                <a:lnTo>
                  <a:pt x="21600" y="4176"/>
                </a:lnTo>
                <a:cubicBezTo>
                  <a:pt x="21600" y="1873"/>
                  <a:pt x="19727" y="0"/>
                  <a:pt x="17424" y="0"/>
                </a:cubicBezTo>
                <a:cubicBezTo>
                  <a:pt x="17424" y="0"/>
                  <a:pt x="17424" y="0"/>
                  <a:pt x="17424" y="0"/>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solidFill>
                <a:schemeClr val="bg1"/>
              </a:solidFill>
              <a:latin typeface="Lato Light" charset="0"/>
              <a:ea typeface="Lato Light" charset="0"/>
              <a:cs typeface="Lato Light" charset="0"/>
            </a:endParaRPr>
          </a:p>
        </p:txBody>
      </p:sp>
      <p:sp>
        <p:nvSpPr>
          <p:cNvPr id="23" name="Shape 1661"/>
          <p:cNvSpPr/>
          <p:nvPr/>
        </p:nvSpPr>
        <p:spPr>
          <a:xfrm>
            <a:off x="7640741" y="5484779"/>
            <a:ext cx="186623" cy="211549"/>
          </a:xfrm>
          <a:custGeom>
            <a:avLst/>
            <a:gdLst/>
            <a:ahLst/>
            <a:cxnLst>
              <a:cxn ang="0">
                <a:pos x="wd2" y="hd2"/>
              </a:cxn>
              <a:cxn ang="5400000">
                <a:pos x="wd2" y="hd2"/>
              </a:cxn>
              <a:cxn ang="10800000">
                <a:pos x="wd2" y="hd2"/>
              </a:cxn>
              <a:cxn ang="16200000">
                <a:pos x="wd2" y="hd2"/>
              </a:cxn>
            </a:cxnLst>
            <a:rect l="0" t="0" r="r" b="b"/>
            <a:pathLst>
              <a:path w="21600" h="21555" extrusionOk="0">
                <a:moveTo>
                  <a:pt x="11451" y="0"/>
                </a:moveTo>
                <a:cubicBezTo>
                  <a:pt x="3838" y="0"/>
                  <a:pt x="0" y="4218"/>
                  <a:pt x="0" y="7733"/>
                </a:cubicBezTo>
                <a:cubicBezTo>
                  <a:pt x="0" y="9864"/>
                  <a:pt x="1041" y="11759"/>
                  <a:pt x="3280" y="12463"/>
                </a:cubicBezTo>
                <a:cubicBezTo>
                  <a:pt x="3646" y="12579"/>
                  <a:pt x="3975" y="12468"/>
                  <a:pt x="4084" y="12154"/>
                </a:cubicBezTo>
                <a:cubicBezTo>
                  <a:pt x="4156" y="11937"/>
                  <a:pt x="4332" y="11389"/>
                  <a:pt x="4412" y="11159"/>
                </a:cubicBezTo>
                <a:cubicBezTo>
                  <a:pt x="4518" y="10850"/>
                  <a:pt x="4478" y="10742"/>
                  <a:pt x="4180" y="10470"/>
                </a:cubicBezTo>
                <a:cubicBezTo>
                  <a:pt x="3533" y="9882"/>
                  <a:pt x="3122" y="9120"/>
                  <a:pt x="3122" y="8042"/>
                </a:cubicBezTo>
                <a:cubicBezTo>
                  <a:pt x="3122" y="4914"/>
                  <a:pt x="6154" y="2111"/>
                  <a:pt x="11012" y="2111"/>
                </a:cubicBezTo>
                <a:cubicBezTo>
                  <a:pt x="15316" y="2111"/>
                  <a:pt x="17682" y="4144"/>
                  <a:pt x="17682" y="6858"/>
                </a:cubicBezTo>
                <a:cubicBezTo>
                  <a:pt x="17682" y="10427"/>
                  <a:pt x="15637" y="13441"/>
                  <a:pt x="12601" y="13441"/>
                </a:cubicBezTo>
                <a:cubicBezTo>
                  <a:pt x="10924" y="13441"/>
                  <a:pt x="9670" y="12371"/>
                  <a:pt x="10071" y="11056"/>
                </a:cubicBezTo>
                <a:cubicBezTo>
                  <a:pt x="10551" y="9487"/>
                  <a:pt x="11485" y="7793"/>
                  <a:pt x="11485" y="6663"/>
                </a:cubicBezTo>
                <a:cubicBezTo>
                  <a:pt x="11485" y="5648"/>
                  <a:pt x="10780" y="4803"/>
                  <a:pt x="9324" y="4803"/>
                </a:cubicBezTo>
                <a:cubicBezTo>
                  <a:pt x="7610" y="4803"/>
                  <a:pt x="6234" y="6172"/>
                  <a:pt x="6234" y="8006"/>
                </a:cubicBezTo>
                <a:cubicBezTo>
                  <a:pt x="6234" y="9174"/>
                  <a:pt x="6744" y="9967"/>
                  <a:pt x="6744" y="9967"/>
                </a:cubicBezTo>
                <a:cubicBezTo>
                  <a:pt x="6744" y="9967"/>
                  <a:pt x="4991" y="15708"/>
                  <a:pt x="4683" y="16714"/>
                </a:cubicBezTo>
                <a:cubicBezTo>
                  <a:pt x="4068" y="18716"/>
                  <a:pt x="4588" y="21172"/>
                  <a:pt x="4638" y="21418"/>
                </a:cubicBezTo>
                <a:cubicBezTo>
                  <a:pt x="4662" y="21567"/>
                  <a:pt x="4905" y="21600"/>
                  <a:pt x="5016" y="21492"/>
                </a:cubicBezTo>
                <a:cubicBezTo>
                  <a:pt x="5175" y="21333"/>
                  <a:pt x="7216" y="19382"/>
                  <a:pt x="7911" y="17439"/>
                </a:cubicBezTo>
                <a:cubicBezTo>
                  <a:pt x="8106" y="16886"/>
                  <a:pt x="9038" y="14035"/>
                  <a:pt x="9038" y="14035"/>
                </a:cubicBezTo>
                <a:cubicBezTo>
                  <a:pt x="9595" y="14856"/>
                  <a:pt x="11221" y="15577"/>
                  <a:pt x="12952" y="15577"/>
                </a:cubicBezTo>
                <a:cubicBezTo>
                  <a:pt x="18105" y="15577"/>
                  <a:pt x="21600" y="11951"/>
                  <a:pt x="21600" y="7094"/>
                </a:cubicBezTo>
                <a:cubicBezTo>
                  <a:pt x="21600" y="3420"/>
                  <a:pt x="17575" y="0"/>
                  <a:pt x="11451" y="0"/>
                </a:cubicBezTo>
                <a:cubicBezTo>
                  <a:pt x="11451" y="0"/>
                  <a:pt x="11451" y="0"/>
                  <a:pt x="11451" y="0"/>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5" name="Shape 1652"/>
          <p:cNvSpPr/>
          <p:nvPr/>
        </p:nvSpPr>
        <p:spPr>
          <a:xfrm>
            <a:off x="8085814" y="5500482"/>
            <a:ext cx="271905" cy="173771"/>
          </a:xfrm>
          <a:custGeom>
            <a:avLst/>
            <a:gdLst/>
            <a:ahLst/>
            <a:cxnLst>
              <a:cxn ang="0">
                <a:pos x="wd2" y="hd2"/>
              </a:cxn>
              <a:cxn ang="5400000">
                <a:pos x="wd2" y="hd2"/>
              </a:cxn>
              <a:cxn ang="10800000">
                <a:pos x="wd2" y="hd2"/>
              </a:cxn>
              <a:cxn ang="16200000">
                <a:pos x="wd2" y="hd2"/>
              </a:cxn>
            </a:cxnLst>
            <a:rect l="0" t="0" r="r" b="b"/>
            <a:pathLst>
              <a:path w="21600" h="21600" extrusionOk="0">
                <a:moveTo>
                  <a:pt x="8640" y="16021"/>
                </a:moveTo>
                <a:lnTo>
                  <a:pt x="8640" y="4401"/>
                </a:lnTo>
                <a:lnTo>
                  <a:pt x="14811" y="10212"/>
                </a:lnTo>
                <a:lnTo>
                  <a:pt x="8640" y="16021"/>
                </a:lnTo>
                <a:cubicBezTo>
                  <a:pt x="8640" y="16021"/>
                  <a:pt x="8640" y="16021"/>
                  <a:pt x="8640" y="16021"/>
                </a:cubicBezTo>
                <a:close/>
                <a:moveTo>
                  <a:pt x="21600" y="4613"/>
                </a:moveTo>
                <a:cubicBezTo>
                  <a:pt x="21600" y="2066"/>
                  <a:pt x="20156" y="0"/>
                  <a:pt x="18372" y="0"/>
                </a:cubicBezTo>
                <a:lnTo>
                  <a:pt x="3228" y="0"/>
                </a:lnTo>
                <a:cubicBezTo>
                  <a:pt x="1444" y="0"/>
                  <a:pt x="0" y="2066"/>
                  <a:pt x="0" y="4613"/>
                </a:cubicBezTo>
                <a:lnTo>
                  <a:pt x="0" y="16986"/>
                </a:lnTo>
                <a:cubicBezTo>
                  <a:pt x="0" y="19533"/>
                  <a:pt x="1444" y="21600"/>
                  <a:pt x="3228" y="21600"/>
                </a:cubicBezTo>
                <a:lnTo>
                  <a:pt x="18372" y="21600"/>
                </a:lnTo>
                <a:cubicBezTo>
                  <a:pt x="20156" y="21600"/>
                  <a:pt x="21600" y="19533"/>
                  <a:pt x="21600" y="16986"/>
                </a:cubicBezTo>
                <a:lnTo>
                  <a:pt x="21600" y="4613"/>
                </a:lnTo>
                <a:cubicBezTo>
                  <a:pt x="21600" y="4613"/>
                  <a:pt x="21600" y="4613"/>
                  <a:pt x="21600" y="4613"/>
                </a:cubicBezTo>
                <a:close/>
              </a:path>
            </a:pathLst>
          </a:custGeom>
          <a:solidFill>
            <a:schemeClr val="bg1"/>
          </a:solidFill>
          <a:ln w="12700" cap="flat">
            <a:noFill/>
            <a:miter lim="400000"/>
          </a:ln>
          <a:effectLst/>
        </p:spPr>
        <p:txBody>
          <a:bodyPr wrap="square" lIns="0" tIns="0" rIns="0" bIns="0" numCol="1" anchor="ctr">
            <a:noAutofit/>
          </a:bodyPr>
          <a:lstStyle/>
          <a:p>
            <a:pPr>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chemeClr val="bg1"/>
              </a:solidFill>
              <a:latin typeface="Lato Light" charset="0"/>
              <a:ea typeface="Lato Light" charset="0"/>
              <a:cs typeface="Lato Light" charset="0"/>
            </a:endParaRPr>
          </a:p>
        </p:txBody>
      </p:sp>
      <p:sp>
        <p:nvSpPr>
          <p:cNvPr id="28" name="Freeform 27"/>
          <p:cNvSpPr>
            <a:spLocks noChangeArrowheads="1"/>
          </p:cNvSpPr>
          <p:nvPr/>
        </p:nvSpPr>
        <p:spPr bwMode="auto">
          <a:xfrm>
            <a:off x="5684878" y="5465798"/>
            <a:ext cx="148680" cy="235243"/>
          </a:xfrm>
          <a:custGeom>
            <a:avLst/>
            <a:gdLst>
              <a:gd name="T0" fmla="*/ 248 w 249"/>
              <a:gd name="T1" fmla="*/ 80 h 453"/>
              <a:gd name="T2" fmla="*/ 248 w 249"/>
              <a:gd name="T3" fmla="*/ 80 h 453"/>
              <a:gd name="T4" fmla="*/ 177 w 249"/>
              <a:gd name="T5" fmla="*/ 80 h 453"/>
              <a:gd name="T6" fmla="*/ 160 w 249"/>
              <a:gd name="T7" fmla="*/ 107 h 453"/>
              <a:gd name="T8" fmla="*/ 160 w 249"/>
              <a:gd name="T9" fmla="*/ 160 h 453"/>
              <a:gd name="T10" fmla="*/ 248 w 249"/>
              <a:gd name="T11" fmla="*/ 160 h 453"/>
              <a:gd name="T12" fmla="*/ 248 w 249"/>
              <a:gd name="T13" fmla="*/ 231 h 453"/>
              <a:gd name="T14" fmla="*/ 160 w 249"/>
              <a:gd name="T15" fmla="*/ 231 h 453"/>
              <a:gd name="T16" fmla="*/ 160 w 249"/>
              <a:gd name="T17" fmla="*/ 452 h 453"/>
              <a:gd name="T18" fmla="*/ 79 w 249"/>
              <a:gd name="T19" fmla="*/ 452 h 453"/>
              <a:gd name="T20" fmla="*/ 79 w 249"/>
              <a:gd name="T21" fmla="*/ 231 h 453"/>
              <a:gd name="T22" fmla="*/ 0 w 249"/>
              <a:gd name="T23" fmla="*/ 231 h 453"/>
              <a:gd name="T24" fmla="*/ 0 w 249"/>
              <a:gd name="T25" fmla="*/ 160 h 453"/>
              <a:gd name="T26" fmla="*/ 79 w 249"/>
              <a:gd name="T27" fmla="*/ 160 h 453"/>
              <a:gd name="T28" fmla="*/ 79 w 249"/>
              <a:gd name="T29" fmla="*/ 116 h 453"/>
              <a:gd name="T30" fmla="*/ 177 w 249"/>
              <a:gd name="T31" fmla="*/ 0 h 453"/>
              <a:gd name="T32" fmla="*/ 248 w 249"/>
              <a:gd name="T33" fmla="*/ 0 h 453"/>
              <a:gd name="T34" fmla="*/ 248 w 249"/>
              <a:gd name="T35" fmla="*/ 8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453">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bg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17143" tIns="8571" rIns="17143" bIns="8571" anchor="ctr"/>
          <a:lstStyle/>
          <a:p>
            <a:pPr>
              <a:defRPr/>
            </a:pPr>
            <a:endParaRPr lang="en-US" sz="900" dirty="0">
              <a:solidFill>
                <a:schemeClr val="bg1"/>
              </a:solidFill>
              <a:latin typeface="Lato Light" charset="0"/>
              <a:ea typeface="Lato Light" charset="0"/>
              <a:cs typeface="Lato Light" charset="0"/>
            </a:endParaRPr>
          </a:p>
        </p:txBody>
      </p:sp>
      <p:sp>
        <p:nvSpPr>
          <p:cNvPr id="38" name="TextBox 37"/>
          <p:cNvSpPr txBox="1"/>
          <p:nvPr/>
        </p:nvSpPr>
        <p:spPr>
          <a:xfrm>
            <a:off x="5623433" y="1399875"/>
            <a:ext cx="4969539" cy="553870"/>
          </a:xfrm>
          <a:prstGeom prst="rect">
            <a:avLst/>
          </a:prstGeom>
          <a:noFill/>
        </p:spPr>
        <p:txBody>
          <a:bodyPr wrap="square" rtlCol="0">
            <a:spAutoFit/>
          </a:bodyPr>
          <a:lstStyle/>
          <a:p>
            <a:r>
              <a:rPr lang="en-US" sz="2999" dirty="0" smtClean="0">
                <a:solidFill>
                  <a:schemeClr val="bg1"/>
                </a:solidFill>
                <a:latin typeface="Lato Light" charset="0"/>
                <a:ea typeface="Lato Light" charset="0"/>
                <a:cs typeface="Lato Light" charset="0"/>
              </a:rPr>
              <a:t>LOST</a:t>
            </a:r>
            <a:endParaRPr lang="en-US" sz="2999" dirty="0">
              <a:solidFill>
                <a:schemeClr val="bg1"/>
              </a:solidFill>
              <a:latin typeface="Lato Light" charset="0"/>
              <a:ea typeface="Lato Light" charset="0"/>
              <a:cs typeface="Lato Light" charset="0"/>
            </a:endParaRPr>
          </a:p>
        </p:txBody>
      </p:sp>
      <p:sp>
        <p:nvSpPr>
          <p:cNvPr id="40" name="TextBox 39"/>
          <p:cNvSpPr txBox="1"/>
          <p:nvPr/>
        </p:nvSpPr>
        <p:spPr>
          <a:xfrm>
            <a:off x="5623433" y="2148129"/>
            <a:ext cx="6699865" cy="1310615"/>
          </a:xfrm>
          <a:prstGeom prst="rect">
            <a:avLst/>
          </a:prstGeom>
          <a:noFill/>
        </p:spPr>
        <p:txBody>
          <a:bodyPr wrap="square" rtlCol="0">
            <a:spAutoFit/>
          </a:bodyPr>
          <a:lstStyle/>
          <a:p>
            <a:pPr>
              <a:lnSpc>
                <a:spcPts val="1890"/>
              </a:lnSpc>
            </a:pPr>
            <a:r>
              <a:rPr lang="en-US" dirty="0" smtClean="0">
                <a:solidFill>
                  <a:schemeClr val="bg1"/>
                </a:solidFill>
              </a:rPr>
              <a:t>End Semester Project</a:t>
            </a:r>
            <a:br>
              <a:rPr lang="en-US" dirty="0" smtClean="0">
                <a:solidFill>
                  <a:schemeClr val="bg1"/>
                </a:solidFill>
              </a:rPr>
            </a:br>
            <a:r>
              <a:rPr lang="en-US" dirty="0" smtClean="0">
                <a:solidFill>
                  <a:schemeClr val="bg1"/>
                </a:solidFill>
              </a:rPr>
              <a:t>Subject : Object Oriented Programming</a:t>
            </a:r>
          </a:p>
          <a:p>
            <a:pPr>
              <a:lnSpc>
                <a:spcPts val="1890"/>
              </a:lnSpc>
            </a:pPr>
            <a:r>
              <a:rPr lang="en-US" dirty="0" smtClean="0">
                <a:solidFill>
                  <a:schemeClr val="bg1"/>
                </a:solidFill>
              </a:rPr>
              <a:t>Year : 2k18</a:t>
            </a:r>
          </a:p>
          <a:p>
            <a:pPr>
              <a:lnSpc>
                <a:spcPts val="1890"/>
              </a:lnSpc>
            </a:pPr>
            <a:r>
              <a:rPr lang="en-US" dirty="0" smtClean="0">
                <a:solidFill>
                  <a:schemeClr val="bg1"/>
                </a:solidFill>
              </a:rPr>
              <a:t>Semester : 2nd</a:t>
            </a:r>
          </a:p>
          <a:p>
            <a:pPr>
              <a:lnSpc>
                <a:spcPts val="1890"/>
              </a:lnSpc>
            </a:pPr>
            <a:endParaRPr lang="en-US" sz="1199" dirty="0">
              <a:solidFill>
                <a:schemeClr val="bg1"/>
              </a:solidFill>
              <a:latin typeface="Lato Light" charset="0"/>
              <a:ea typeface="Lato Light" charset="0"/>
              <a:cs typeface="Lato Light"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4878" y="3247550"/>
            <a:ext cx="2263368" cy="1221868"/>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22554" t="31263" r="22380" b="33645"/>
          <a:stretch/>
        </p:blipFill>
        <p:spPr>
          <a:xfrm>
            <a:off x="8357719" y="3537077"/>
            <a:ext cx="2630660" cy="942535"/>
          </a:xfrm>
          <a:prstGeom prst="rect">
            <a:avLst/>
          </a:prstGeom>
        </p:spPr>
      </p:pic>
      <p:sp>
        <p:nvSpPr>
          <p:cNvPr id="15" name="TextBox 14"/>
          <p:cNvSpPr txBox="1"/>
          <p:nvPr/>
        </p:nvSpPr>
        <p:spPr>
          <a:xfrm>
            <a:off x="5684879" y="4768949"/>
            <a:ext cx="2797940" cy="344846"/>
          </a:xfrm>
          <a:prstGeom prst="rect">
            <a:avLst/>
          </a:prstGeom>
          <a:noFill/>
        </p:spPr>
        <p:txBody>
          <a:bodyPr wrap="square" rtlCol="0">
            <a:spAutoFit/>
          </a:bodyPr>
          <a:lstStyle/>
          <a:p>
            <a:pPr>
              <a:lnSpc>
                <a:spcPts val="1890"/>
              </a:lnSpc>
            </a:pPr>
            <a:r>
              <a:rPr lang="en-US" dirty="0" smtClean="0">
                <a:solidFill>
                  <a:schemeClr val="bg1"/>
                </a:solidFill>
              </a:rPr>
              <a:t>The Boom Baby Team</a:t>
            </a:r>
            <a:endParaRPr lang="en-US" sz="1199" dirty="0">
              <a:solidFill>
                <a:schemeClr val="bg1"/>
              </a:solidFill>
              <a:latin typeface="Lato Light" charset="0"/>
              <a:ea typeface="Lato Light" charset="0"/>
              <a:cs typeface="Lato Light" charset="0"/>
            </a:endParaRPr>
          </a:p>
        </p:txBody>
      </p:sp>
    </p:spTree>
    <p:extLst>
      <p:ext uri="{BB962C8B-B14F-4D97-AF65-F5344CB8AC3E}">
        <p14:creationId xmlns:p14="http://schemas.microsoft.com/office/powerpoint/2010/main" val="273868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250"/>
                                  </p:stCondLst>
                                  <p:endCondLst>
                                    <p:cond evt="begin" delay="0">
                                      <p:tn val="5"/>
                                    </p:cond>
                                  </p:end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childTnLst>
                                </p:cTn>
                              </p:par>
                              <p:par>
                                <p:cTn id="8" presetID="10" presetClass="entr" presetSubtype="0" fill="hold" grpId="0" nodeType="withEffect" nodePh="1">
                                  <p:stCondLst>
                                    <p:cond delay="250"/>
                                  </p:stCondLst>
                                  <p:endCondLst>
                                    <p:cond evt="begin" delay="0">
                                      <p:tn val="8"/>
                                    </p:cond>
                                  </p:endCondLst>
                                  <p:childTnLst>
                                    <p:set>
                                      <p:cBhvr>
                                        <p:cTn id="9" dur="1" fill="hold">
                                          <p:stCondLst>
                                            <p:cond delay="0"/>
                                          </p:stCondLst>
                                        </p:cTn>
                                        <p:tgtEl>
                                          <p:spTgt spid="45"/>
                                        </p:tgtEl>
                                        <p:attrNameLst>
                                          <p:attrName>style.visibility</p:attrName>
                                        </p:attrNameLst>
                                      </p:cBhvr>
                                      <p:to>
                                        <p:strVal val="visible"/>
                                      </p:to>
                                    </p:set>
                                    <p:animEffect transition="in" filter="fade">
                                      <p:cBhvr>
                                        <p:cTn id="10" dur="1000"/>
                                        <p:tgtEl>
                                          <p:spTgt spid="4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1000"/>
                                        <p:tgtEl>
                                          <p:spTgt spid="2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10" presetClass="entr" presetSubtype="0" fill="hold" grpId="0" nodeType="withEffect">
                                  <p:stCondLst>
                                    <p:cond delay="25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childTnLst>
                                </p:cTn>
                              </p:par>
                              <p:par>
                                <p:cTn id="26" presetID="10" presetClass="entr" presetSubtype="0" fill="hold" grpId="0" nodeType="withEffect">
                                  <p:stCondLst>
                                    <p:cond delay="25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000"/>
                                        <p:tgtEl>
                                          <p:spTgt spid="28"/>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1000"/>
                                        <p:tgtEl>
                                          <p:spTgt spid="38"/>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1000"/>
                                        <p:tgtEl>
                                          <p:spTgt spid="40"/>
                                        </p:tgtEl>
                                      </p:cBhvr>
                                    </p:animEffect>
                                  </p:childTnLst>
                                </p:cTn>
                              </p:par>
                              <p:par>
                                <p:cTn id="35" presetID="10" presetClass="entr" presetSubtype="0" fill="hold" nodeType="withEffect">
                                  <p:stCondLst>
                                    <p:cond delay="25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childTnLst>
                                </p:cTn>
                              </p:par>
                              <p:par>
                                <p:cTn id="41" presetID="10" presetClass="entr" presetSubtype="0" fill="hold" nodeType="withEffect">
                                  <p:stCondLst>
                                    <p:cond delay="25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20" grpId="0" animBg="1"/>
      <p:bldP spid="21" grpId="0" animBg="1"/>
      <p:bldP spid="22" grpId="0" animBg="1"/>
      <p:bldP spid="23" grpId="0" animBg="1"/>
      <p:bldP spid="25" grpId="0" animBg="1"/>
      <p:bldP spid="28" grpId="0" animBg="1"/>
      <p:bldP spid="38" grpId="0"/>
      <p:bldP spid="40"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50000" r="-50000"/>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14130" y="4926587"/>
            <a:ext cx="3835643" cy="2156496"/>
          </a:xfrm>
          <a:prstGeom prst="rect">
            <a:avLst/>
          </a:prstGeom>
        </p:spPr>
      </p:pic>
      <p:sp>
        <p:nvSpPr>
          <p:cNvPr id="4" name="TextBox 3"/>
          <p:cNvSpPr txBox="1"/>
          <p:nvPr/>
        </p:nvSpPr>
        <p:spPr>
          <a:xfrm>
            <a:off x="1240970" y="562706"/>
            <a:ext cx="9353006" cy="2677656"/>
          </a:xfrm>
          <a:prstGeom prst="rect">
            <a:avLst/>
          </a:prstGeom>
          <a:noFill/>
        </p:spPr>
        <p:txBody>
          <a:bodyPr wrap="square" rtlCol="0">
            <a:spAutoFit/>
          </a:bodyPr>
          <a:lstStyle/>
          <a:p>
            <a:pPr algn="ctr"/>
            <a:r>
              <a:rPr lang="en-US" sz="3200" dirty="0" smtClean="0">
                <a:solidFill>
                  <a:schemeClr val="bg1"/>
                </a:solidFill>
              </a:rPr>
              <a:t>Muhammad Saad Hussaini	-	211190</a:t>
            </a:r>
          </a:p>
          <a:p>
            <a:pPr algn="ctr"/>
            <a:r>
              <a:rPr lang="en-US" sz="3200" dirty="0" err="1" smtClean="0">
                <a:solidFill>
                  <a:schemeClr val="bg1"/>
                </a:solidFill>
              </a:rPr>
              <a:t>Takreem</a:t>
            </a:r>
            <a:r>
              <a:rPr lang="en-US" sz="3200" dirty="0" smtClean="0">
                <a:solidFill>
                  <a:schemeClr val="bg1"/>
                </a:solidFill>
              </a:rPr>
              <a:t> Masood		-	208720</a:t>
            </a:r>
          </a:p>
          <a:p>
            <a:pPr algn="ctr"/>
            <a:r>
              <a:rPr lang="en-US" sz="3200" dirty="0" smtClean="0">
                <a:solidFill>
                  <a:schemeClr val="bg1"/>
                </a:solidFill>
              </a:rPr>
              <a:t>Muhammad Ubaid		-	211321</a:t>
            </a:r>
          </a:p>
          <a:p>
            <a:endParaRPr lang="en-US" dirty="0" smtClean="0">
              <a:solidFill>
                <a:schemeClr val="bg1"/>
              </a:solidFill>
            </a:endParaRPr>
          </a:p>
          <a:p>
            <a:endParaRPr lang="en-US" dirty="0">
              <a:solidFill>
                <a:schemeClr val="bg1"/>
              </a:solidFill>
            </a:endParaRPr>
          </a:p>
          <a:p>
            <a:endParaRPr lang="en-US" dirty="0">
              <a:solidFill>
                <a:schemeClr val="bg1"/>
              </a:solidFill>
            </a:endParaRPr>
          </a:p>
          <a:p>
            <a:pPr algn="ctr"/>
            <a:endParaRPr lang="en-US" dirty="0">
              <a:solidFill>
                <a:schemeClr val="bg1"/>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8184" y="3701115"/>
            <a:ext cx="1547533" cy="1547533"/>
          </a:xfrm>
          <a:prstGeom prst="rect">
            <a:avLst/>
          </a:prstGeom>
        </p:spPr>
      </p:pic>
      <p:sp>
        <p:nvSpPr>
          <p:cNvPr id="3" name="TextBox 2"/>
          <p:cNvSpPr txBox="1"/>
          <p:nvPr/>
        </p:nvSpPr>
        <p:spPr>
          <a:xfrm>
            <a:off x="4604656" y="6380875"/>
            <a:ext cx="2625634" cy="369332"/>
          </a:xfrm>
          <a:prstGeom prst="rect">
            <a:avLst/>
          </a:prstGeom>
          <a:noFill/>
        </p:spPr>
        <p:txBody>
          <a:bodyPr wrap="square" rtlCol="0">
            <a:spAutoFit/>
          </a:bodyPr>
          <a:lstStyle/>
          <a:p>
            <a:pPr algn="ctr"/>
            <a:r>
              <a:rPr lang="en-US" dirty="0" smtClean="0">
                <a:solidFill>
                  <a:schemeClr val="bg1"/>
                </a:solidFill>
              </a:rPr>
              <a:t>The Boom Baby Team</a:t>
            </a:r>
            <a:endParaRPr lang="en-US" dirty="0">
              <a:solidFill>
                <a:schemeClr val="bg1"/>
              </a:solidFill>
            </a:endParaRPr>
          </a:p>
        </p:txBody>
      </p:sp>
      <p:sp>
        <p:nvSpPr>
          <p:cNvPr id="6" name="TextBox 5"/>
          <p:cNvSpPr txBox="1"/>
          <p:nvPr/>
        </p:nvSpPr>
        <p:spPr>
          <a:xfrm>
            <a:off x="1353028" y="2698024"/>
            <a:ext cx="9353006" cy="707886"/>
          </a:xfrm>
          <a:prstGeom prst="rect">
            <a:avLst/>
          </a:prstGeom>
          <a:noFill/>
        </p:spPr>
        <p:txBody>
          <a:bodyPr wrap="square" rtlCol="0">
            <a:spAutoFit/>
          </a:bodyPr>
          <a:lstStyle/>
          <a:p>
            <a:pPr algn="ctr"/>
            <a:r>
              <a:rPr lang="en-US" sz="2000" dirty="0">
                <a:solidFill>
                  <a:schemeClr val="bg1"/>
                </a:solidFill>
              </a:rPr>
              <a:t>SEECS – BESE 8A</a:t>
            </a:r>
          </a:p>
          <a:p>
            <a:pPr algn="ctr"/>
            <a:r>
              <a:rPr lang="en-US" sz="2000" dirty="0">
                <a:solidFill>
                  <a:schemeClr val="bg1"/>
                </a:solidFill>
              </a:rPr>
              <a:t>National University of Science and Technology</a:t>
            </a:r>
          </a:p>
        </p:txBody>
      </p:sp>
    </p:spTree>
    <p:extLst>
      <p:ext uri="{BB962C8B-B14F-4D97-AF65-F5344CB8AC3E}">
        <p14:creationId xmlns:p14="http://schemas.microsoft.com/office/powerpoint/2010/main" val="2140926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anim calcmode="lin" valueType="num">
                                      <p:cBhvr>
                                        <p:cTn id="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anim calcmode="lin" valueType="num">
                                      <p:cBhvr>
                                        <p:cTn id="14"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5" dur="5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500"/>
                                        <p:tgtEl>
                                          <p:spTgt spid="4">
                                            <p:txEl>
                                              <p:pRg st="2" end="2"/>
                                            </p:txEl>
                                          </p:spTgt>
                                        </p:tgtEl>
                                      </p:cBhvr>
                                    </p:animEffect>
                                    <p:anim calcmode="lin" valueType="num">
                                      <p:cBhvr>
                                        <p:cTn id="20"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5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000"/>
                            </p:stCondLst>
                            <p:childTnLst>
                              <p:par>
                                <p:cTn id="27" presetID="2" presetClass="entr" presetSubtype="2" decel="100000"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1000" fill="hold"/>
                                        <p:tgtEl>
                                          <p:spTgt spid="5"/>
                                        </p:tgtEl>
                                        <p:attrNameLst>
                                          <p:attrName>ppt_x</p:attrName>
                                        </p:attrNameLst>
                                      </p:cBhvr>
                                      <p:tavLst>
                                        <p:tav tm="0">
                                          <p:val>
                                            <p:strVal val="1+#ppt_w/2"/>
                                          </p:val>
                                        </p:tav>
                                        <p:tav tm="100000">
                                          <p:val>
                                            <p:strVal val="#ppt_x"/>
                                          </p:val>
                                        </p:tav>
                                      </p:tavLst>
                                    </p:anim>
                                    <p:anim calcmode="lin" valueType="num">
                                      <p:cBhvr additive="base">
                                        <p:cTn id="30" dur="1000" fill="hold"/>
                                        <p:tgtEl>
                                          <p:spTgt spid="5"/>
                                        </p:tgtEl>
                                        <p:attrNameLst>
                                          <p:attrName>ppt_y</p:attrName>
                                        </p:attrNameLst>
                                      </p:cBhvr>
                                      <p:tavLst>
                                        <p:tav tm="0">
                                          <p:val>
                                            <p:strVal val="#ppt_y"/>
                                          </p:val>
                                        </p:tav>
                                        <p:tav tm="100000">
                                          <p:val>
                                            <p:strVal val="#ppt_y"/>
                                          </p:val>
                                        </p:tav>
                                      </p:tavLst>
                                    </p:anim>
                                  </p:childTnLst>
                                </p:cTn>
                              </p:par>
                              <p:par>
                                <p:cTn id="31" presetID="2" presetClass="entr" presetSubtype="8" decel="10000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0-#ppt_w/2"/>
                                          </p:val>
                                        </p:tav>
                                        <p:tav tm="100000">
                                          <p:val>
                                            <p:strVal val="#ppt_x"/>
                                          </p:val>
                                        </p:tav>
                                      </p:tavLst>
                                    </p:anim>
                                    <p:anim calcmode="lin" valueType="num">
                                      <p:cBhvr additive="base">
                                        <p:cTn id="34" dur="1000" fill="hold"/>
                                        <p:tgtEl>
                                          <p:spTgt spid="7"/>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3"/>
                                        </p:tgtEl>
                                        <p:attrNameLst>
                                          <p:attrName>style.visibility</p:attrName>
                                        </p:attrNameLst>
                                      </p:cBhvr>
                                      <p:to>
                                        <p:strVal val="visible"/>
                                      </p:to>
                                    </p:set>
                                    <p:anim calcmode="lin" valueType="num">
                                      <p:cBhvr additive="base">
                                        <p:cTn id="38" dur="500" fill="hold"/>
                                        <p:tgtEl>
                                          <p:spTgt spid="3"/>
                                        </p:tgtEl>
                                        <p:attrNameLst>
                                          <p:attrName>ppt_x</p:attrName>
                                        </p:attrNameLst>
                                      </p:cBhvr>
                                      <p:tavLst>
                                        <p:tav tm="0">
                                          <p:val>
                                            <p:strVal val="#ppt_x"/>
                                          </p:val>
                                        </p:tav>
                                        <p:tav tm="100000">
                                          <p:val>
                                            <p:strVal val="#ppt_x"/>
                                          </p:val>
                                        </p:tav>
                                      </p:tavLst>
                                    </p:anim>
                                    <p:anim calcmode="lin" valueType="num">
                                      <p:cBhvr additive="base">
                                        <p:cTn id="3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245430" y="923965"/>
            <a:ext cx="3701142" cy="584775"/>
          </a:xfrm>
          <a:prstGeom prst="rect">
            <a:avLst/>
          </a:prstGeom>
          <a:solidFill>
            <a:schemeClr val="bg1"/>
          </a:solidFill>
        </p:spPr>
        <p:txBody>
          <a:bodyPr wrap="square" rtlCol="0">
            <a:spAutoFit/>
          </a:bodyPr>
          <a:lstStyle/>
          <a:p>
            <a:pPr algn="ctr"/>
            <a:r>
              <a:rPr lang="en-US" sz="3200" b="1" dirty="0" smtClean="0">
                <a:solidFill>
                  <a:schemeClr val="tx1">
                    <a:lumMod val="50000"/>
                    <a:lumOff val="50000"/>
                  </a:schemeClr>
                </a:solidFill>
              </a:rPr>
              <a:t>Project Introduction</a:t>
            </a:r>
          </a:p>
        </p:txBody>
      </p:sp>
      <p:sp>
        <p:nvSpPr>
          <p:cNvPr id="19" name="TextBox 18"/>
          <p:cNvSpPr txBox="1"/>
          <p:nvPr/>
        </p:nvSpPr>
        <p:spPr>
          <a:xfrm>
            <a:off x="362855" y="4552859"/>
            <a:ext cx="3338287" cy="1200329"/>
          </a:xfrm>
          <a:prstGeom prst="rect">
            <a:avLst/>
          </a:prstGeom>
          <a:noFill/>
        </p:spPr>
        <p:txBody>
          <a:bodyPr wrap="square" rtlCol="0">
            <a:spAutoFit/>
          </a:bodyPr>
          <a:lstStyle/>
          <a:p>
            <a:pPr algn="ctr"/>
            <a:r>
              <a:rPr lang="en-US" sz="2400" dirty="0" smtClean="0">
                <a:solidFill>
                  <a:schemeClr val="tx1">
                    <a:lumMod val="50000"/>
                    <a:lumOff val="50000"/>
                  </a:schemeClr>
                </a:solidFill>
              </a:rPr>
              <a:t>A java application based on the java SWING package.</a:t>
            </a:r>
            <a:endParaRPr lang="en-US" sz="2400" dirty="0">
              <a:solidFill>
                <a:schemeClr val="tx1">
                  <a:lumMod val="50000"/>
                  <a:lumOff val="50000"/>
                </a:schemeClr>
              </a:solidFill>
            </a:endParaRPr>
          </a:p>
        </p:txBody>
      </p:sp>
      <p:sp>
        <p:nvSpPr>
          <p:cNvPr id="20" name="TextBox 19"/>
          <p:cNvSpPr txBox="1"/>
          <p:nvPr/>
        </p:nvSpPr>
        <p:spPr>
          <a:xfrm>
            <a:off x="8381728" y="4552860"/>
            <a:ext cx="3556546" cy="1200329"/>
          </a:xfrm>
          <a:prstGeom prst="rect">
            <a:avLst/>
          </a:prstGeom>
          <a:noFill/>
        </p:spPr>
        <p:txBody>
          <a:bodyPr wrap="square" rtlCol="0">
            <a:spAutoFit/>
          </a:bodyPr>
          <a:lstStyle/>
          <a:p>
            <a:pPr algn="ctr"/>
            <a:r>
              <a:rPr lang="en-US" sz="2400" dirty="0" smtClean="0">
                <a:solidFill>
                  <a:schemeClr val="tx1">
                    <a:lumMod val="50000"/>
                    <a:lumOff val="50000"/>
                  </a:schemeClr>
                </a:solidFill>
                <a:ea typeface="Lato Light" charset="0"/>
                <a:cs typeface="Lato Light" charset="0"/>
              </a:rPr>
              <a:t>A level based 2D side-scrolling game with a subtle storyline</a:t>
            </a:r>
            <a:endParaRPr lang="en-US" sz="2400" dirty="0">
              <a:solidFill>
                <a:schemeClr val="tx1">
                  <a:lumMod val="50000"/>
                  <a:lumOff val="50000"/>
                </a:schemeClr>
              </a:solidFill>
              <a:ea typeface="Lato Light" charset="0"/>
              <a:cs typeface="Lato Light" charset="0"/>
            </a:endParaRPr>
          </a:p>
        </p:txBody>
      </p:sp>
      <p:pic>
        <p:nvPicPr>
          <p:cNvPr id="4" name="Picture Placeholder 3"/>
          <p:cNvPicPr>
            <a:picLocks noGrp="1" noChangeAspect="1"/>
          </p:cNvPicPr>
          <p:nvPr>
            <p:ph type="pic" sz="quarter" idx="36"/>
          </p:nvPr>
        </p:nvPicPr>
        <p:blipFill>
          <a:blip r:embed="rId3" cstate="print">
            <a:extLst>
              <a:ext uri="{28A0092B-C50C-407E-A947-70E740481C1C}">
                <a14:useLocalDpi xmlns:a14="http://schemas.microsoft.com/office/drawing/2010/main" val="0"/>
              </a:ext>
            </a:extLst>
          </a:blip>
          <a:srcRect l="17037" r="17037"/>
          <a:stretch>
            <a:fillRect/>
          </a:stretch>
        </p:blipFill>
        <p:spPr/>
      </p:pic>
      <p:pic>
        <p:nvPicPr>
          <p:cNvPr id="12" name="Picture Placeholder 11"/>
          <p:cNvPicPr>
            <a:picLocks noGrp="1" noChangeAspect="1"/>
          </p:cNvPicPr>
          <p:nvPr>
            <p:ph type="pic" sz="quarter" idx="37"/>
          </p:nvPr>
        </p:nvPicPr>
        <p:blipFill>
          <a:blip r:embed="rId4" cstate="print">
            <a:extLst>
              <a:ext uri="{28A0092B-C50C-407E-A947-70E740481C1C}">
                <a14:useLocalDpi xmlns:a14="http://schemas.microsoft.com/office/drawing/2010/main" val="0"/>
              </a:ext>
            </a:extLst>
          </a:blip>
          <a:srcRect l="17033" r="17033"/>
          <a:stretch>
            <a:fillRect/>
          </a:stretch>
        </p:blipFill>
        <p:spPr/>
      </p:pic>
      <p:pic>
        <p:nvPicPr>
          <p:cNvPr id="11" name="Picture Placeholder 10"/>
          <p:cNvPicPr>
            <a:picLocks noGrp="1" noChangeAspect="1"/>
          </p:cNvPicPr>
          <p:nvPr>
            <p:ph type="pic" sz="quarter" idx="38"/>
          </p:nvPr>
        </p:nvPicPr>
        <p:blipFill>
          <a:blip r:embed="rId5" cstate="print">
            <a:extLst>
              <a:ext uri="{28A0092B-C50C-407E-A947-70E740481C1C}">
                <a14:useLocalDpi xmlns:a14="http://schemas.microsoft.com/office/drawing/2010/main" val="0"/>
              </a:ext>
            </a:extLst>
          </a:blip>
          <a:srcRect l="12743" r="12743"/>
          <a:stretch>
            <a:fillRect/>
          </a:stretch>
        </p:blipFill>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3283" y="1535634"/>
            <a:ext cx="2625434" cy="1470243"/>
          </a:xfrm>
          <a:prstGeom prst="rect">
            <a:avLst/>
          </a:prstGeom>
        </p:spPr>
      </p:pic>
    </p:spTree>
    <p:extLst>
      <p:ext uri="{BB962C8B-B14F-4D97-AF65-F5344CB8AC3E}">
        <p14:creationId xmlns:p14="http://schemas.microsoft.com/office/powerpoint/2010/main" val="1234852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1000" fill="hold"/>
                                        <p:tgtEl>
                                          <p:spTgt spid="12"/>
                                        </p:tgtEl>
                                        <p:attrNameLst>
                                          <p:attrName>ppt_x</p:attrName>
                                        </p:attrNameLst>
                                      </p:cBhvr>
                                      <p:tavLst>
                                        <p:tav tm="0">
                                          <p:val>
                                            <p:strVal val="1+#ppt_w/2"/>
                                          </p:val>
                                        </p:tav>
                                        <p:tav tm="100000">
                                          <p:val>
                                            <p:strVal val="#ppt_x"/>
                                          </p:val>
                                        </p:tav>
                                      </p:tavLst>
                                    </p:anim>
                                    <p:anim calcmode="lin" valueType="num">
                                      <p:cBhvr additive="base">
                                        <p:cTn id="16" dur="10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0" presetClass="entr" presetSubtype="0" fill="hold" grpId="0" nodeType="afterEffect">
                                  <p:stCondLst>
                                    <p:cond delay="50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1000"/>
                                        <p:tgtEl>
                                          <p:spTgt spid="18"/>
                                        </p:tgtEl>
                                      </p:cBhvr>
                                    </p:animEffect>
                                  </p:childTnLst>
                                </p:cTn>
                              </p:par>
                              <p:par>
                                <p:cTn id="21" presetID="42" presetClass="entr" presetSubtype="0" fill="hold" nodeType="withEffect">
                                  <p:stCondLst>
                                    <p:cond delay="50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5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59428"/>
          <a:stretch/>
        </p:blipFill>
        <p:spPr>
          <a:xfrm>
            <a:off x="3955323" y="2162736"/>
            <a:ext cx="3908517" cy="429684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t="40762" b="28000"/>
          <a:stretch/>
        </p:blipFill>
        <p:spPr>
          <a:xfrm>
            <a:off x="0" y="2926388"/>
            <a:ext cx="4174127" cy="353319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t="71936"/>
          <a:stretch/>
        </p:blipFill>
        <p:spPr>
          <a:xfrm>
            <a:off x="7908890" y="3202578"/>
            <a:ext cx="4283110" cy="3257005"/>
          </a:xfrm>
          <a:prstGeom prst="rect">
            <a:avLst/>
          </a:prstGeom>
        </p:spPr>
      </p:pic>
      <p:sp>
        <p:nvSpPr>
          <p:cNvPr id="5" name="タイトル 11"/>
          <p:cNvSpPr txBox="1">
            <a:spLocks/>
          </p:cNvSpPr>
          <p:nvPr/>
        </p:nvSpPr>
        <p:spPr>
          <a:xfrm>
            <a:off x="96304" y="330270"/>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tx1">
                    <a:lumMod val="50000"/>
                    <a:lumOff val="50000"/>
                  </a:schemeClr>
                </a:solidFill>
              </a:rPr>
              <a:t>Initial Code – </a:t>
            </a:r>
            <a:r>
              <a:rPr lang="en-US" sz="4800" b="1" dirty="0">
                <a:solidFill>
                  <a:schemeClr val="tx1">
                    <a:lumMod val="50000"/>
                    <a:lumOff val="50000"/>
                  </a:schemeClr>
                </a:solidFill>
              </a:rPr>
              <a:t>H</a:t>
            </a:r>
            <a:r>
              <a:rPr lang="en-US" sz="4800" b="1" dirty="0" smtClean="0">
                <a:solidFill>
                  <a:schemeClr val="tx1">
                    <a:lumMod val="50000"/>
                    <a:lumOff val="50000"/>
                  </a:schemeClr>
                </a:solidFill>
              </a:rPr>
              <a:t>ierarchy</a:t>
            </a:r>
            <a:endParaRPr kumimoji="1" lang="ja-JP" altLang="en-US" b="1" dirty="0">
              <a:solidFill>
                <a:schemeClr val="tx1">
                  <a:lumMod val="50000"/>
                  <a:lumOff val="50000"/>
                </a:schemeClr>
              </a:solidFill>
            </a:endParaRPr>
          </a:p>
        </p:txBody>
      </p:sp>
      <p:cxnSp>
        <p:nvCxnSpPr>
          <p:cNvPr id="6" name="Straight Connector 5"/>
          <p:cNvCxnSpPr/>
          <p:nvPr/>
        </p:nvCxnSpPr>
        <p:spPr>
          <a:xfrm rot="5400000">
            <a:off x="3361211" y="-927964"/>
            <a:ext cx="0" cy="47548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7363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childTnLst>
                                </p:cTn>
                              </p:par>
                              <p:par>
                                <p:cTn id="17" presetID="10" presetClass="entr" presetSubtype="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750"/>
                                        <p:tgtEl>
                                          <p:spTgt spid="3"/>
                                        </p:tgtEl>
                                      </p:cBhvr>
                                    </p:animEffect>
                                  </p:childTnLst>
                                </p:cTn>
                              </p:par>
                              <p:par>
                                <p:cTn id="20" presetID="10" presetClass="entr" presetSubtype="0" fill="hold" nodeType="withEffect">
                                  <p:stCondLst>
                                    <p:cond delay="10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76923"/>
          <a:stretch/>
        </p:blipFill>
        <p:spPr>
          <a:xfrm>
            <a:off x="96304" y="3638104"/>
            <a:ext cx="6356944" cy="3130722"/>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76" b="76786"/>
          <a:stretch/>
        </p:blipFill>
        <p:spPr>
          <a:xfrm>
            <a:off x="5774458" y="1789611"/>
            <a:ext cx="6417542" cy="308676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63841" t="23791" r="9018" b="46260"/>
          <a:stretch/>
        </p:blipFill>
        <p:spPr>
          <a:xfrm>
            <a:off x="10555182" y="2955000"/>
            <a:ext cx="1631853" cy="3842748"/>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t="24201" r="59360" b="54671"/>
          <a:stretch/>
        </p:blipFill>
        <p:spPr>
          <a:xfrm>
            <a:off x="-602566" y="2020769"/>
            <a:ext cx="2948916" cy="3271870"/>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53949" r="58923" b="35384"/>
          <a:stretch/>
        </p:blipFill>
        <p:spPr>
          <a:xfrm>
            <a:off x="1960347" y="2161917"/>
            <a:ext cx="2419436" cy="1340791"/>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62017" t="53705" b="35218"/>
          <a:stretch/>
        </p:blipFill>
        <p:spPr>
          <a:xfrm>
            <a:off x="7870345" y="5320775"/>
            <a:ext cx="2689802" cy="1674056"/>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64239" r="59266" b="22838"/>
          <a:stretch/>
        </p:blipFill>
        <p:spPr>
          <a:xfrm>
            <a:off x="5830091" y="4137210"/>
            <a:ext cx="2337211" cy="1582437"/>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64820" r="58026" b="23282"/>
          <a:stretch/>
        </p:blipFill>
        <p:spPr>
          <a:xfrm>
            <a:off x="3710442" y="2789261"/>
            <a:ext cx="2651420" cy="1603865"/>
          </a:xfrm>
          <a:prstGeom prst="rect">
            <a:avLst/>
          </a:prstGeom>
        </p:spPr>
      </p:pic>
      <p:sp>
        <p:nvSpPr>
          <p:cNvPr id="11" name="タイトル 11"/>
          <p:cNvSpPr txBox="1">
            <a:spLocks/>
          </p:cNvSpPr>
          <p:nvPr/>
        </p:nvSpPr>
        <p:spPr>
          <a:xfrm>
            <a:off x="96304" y="330270"/>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solidFill>
                  <a:schemeClr val="tx1">
                    <a:lumMod val="50000"/>
                    <a:lumOff val="50000"/>
                  </a:schemeClr>
                </a:solidFill>
              </a:rPr>
              <a:t>Final Code – </a:t>
            </a:r>
            <a:r>
              <a:rPr lang="en-US" sz="4800" b="1" dirty="0">
                <a:solidFill>
                  <a:schemeClr val="tx1">
                    <a:lumMod val="50000"/>
                    <a:lumOff val="50000"/>
                  </a:schemeClr>
                </a:solidFill>
              </a:rPr>
              <a:t>H</a:t>
            </a:r>
            <a:r>
              <a:rPr lang="en-US" sz="4800" b="1" dirty="0" smtClean="0">
                <a:solidFill>
                  <a:schemeClr val="tx1">
                    <a:lumMod val="50000"/>
                    <a:lumOff val="50000"/>
                  </a:schemeClr>
                </a:solidFill>
              </a:rPr>
              <a:t>ierarchy</a:t>
            </a:r>
            <a:endParaRPr kumimoji="1" lang="ja-JP" altLang="en-US" b="1" dirty="0">
              <a:solidFill>
                <a:schemeClr val="tx1">
                  <a:lumMod val="50000"/>
                  <a:lumOff val="50000"/>
                </a:schemeClr>
              </a:solidFill>
            </a:endParaRPr>
          </a:p>
        </p:txBody>
      </p:sp>
      <p:cxnSp>
        <p:nvCxnSpPr>
          <p:cNvPr id="12" name="Straight Connector 11"/>
          <p:cNvCxnSpPr/>
          <p:nvPr/>
        </p:nvCxnSpPr>
        <p:spPr>
          <a:xfrm rot="5400000">
            <a:off x="3126079" y="-941026"/>
            <a:ext cx="0" cy="47548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96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0-#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10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1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2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nodeType="withEffect">
                                  <p:stCondLst>
                                    <p:cond delay="25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30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35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565112489"/>
              </p:ext>
            </p:extLst>
          </p:nvPr>
        </p:nvGraphicFramePr>
        <p:xfrm>
          <a:off x="1150878" y="1406950"/>
          <a:ext cx="8814191" cy="54912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1" name="タイトル 11"/>
          <p:cNvSpPr txBox="1">
            <a:spLocks/>
          </p:cNvSpPr>
          <p:nvPr/>
        </p:nvSpPr>
        <p:spPr>
          <a:xfrm>
            <a:off x="3794245" y="316823"/>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smtClean="0">
                <a:solidFill>
                  <a:schemeClr val="bg1"/>
                </a:solidFill>
              </a:rPr>
              <a:t>BASIC PROJECT REQUISITES</a:t>
            </a:r>
            <a:endParaRPr kumimoji="1" lang="ja-JP" altLang="en-US" b="1" dirty="0">
              <a:solidFill>
                <a:schemeClr val="bg1"/>
              </a:solidFill>
            </a:endParaRPr>
          </a:p>
        </p:txBody>
      </p:sp>
      <p:cxnSp>
        <p:nvCxnSpPr>
          <p:cNvPr id="42" name="Straight Connector 41"/>
          <p:cNvCxnSpPr/>
          <p:nvPr/>
        </p:nvCxnSpPr>
        <p:spPr>
          <a:xfrm rot="5400000">
            <a:off x="8401168" y="-1155561"/>
            <a:ext cx="0" cy="4754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430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2" presetClass="entr" presetSubtype="2" decel="1000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750" fill="hold"/>
                                        <p:tgtEl>
                                          <p:spTgt spid="42"/>
                                        </p:tgtEl>
                                        <p:attrNameLst>
                                          <p:attrName>ppt_x</p:attrName>
                                        </p:attrNameLst>
                                      </p:cBhvr>
                                      <p:tavLst>
                                        <p:tav tm="0">
                                          <p:val>
                                            <p:strVal val="1+#ppt_w/2"/>
                                          </p:val>
                                        </p:tav>
                                        <p:tav tm="100000">
                                          <p:val>
                                            <p:strVal val="#ppt_x"/>
                                          </p:val>
                                        </p:tav>
                                      </p:tavLst>
                                    </p:anim>
                                    <p:anim calcmode="lin" valueType="num">
                                      <p:cBhvr additive="base">
                                        <p:cTn id="12" dur="750" fill="hold"/>
                                        <p:tgtEl>
                                          <p:spTgt spid="42"/>
                                        </p:tgtEl>
                                        <p:attrNameLst>
                                          <p:attrName>ppt_y</p:attrName>
                                        </p:attrNameLst>
                                      </p:cBhvr>
                                      <p:tavLst>
                                        <p:tav tm="0">
                                          <p:val>
                                            <p:strVal val="#ppt_y"/>
                                          </p:val>
                                        </p:tav>
                                        <p:tav tm="100000">
                                          <p:val>
                                            <p:strVal val="#ppt_y"/>
                                          </p:val>
                                        </p:tav>
                                      </p:tavLst>
                                    </p:anim>
                                  </p:childTnLst>
                                </p:cTn>
                              </p:par>
                            </p:childTnLst>
                          </p:cTn>
                        </p:par>
                        <p:par>
                          <p:cTn id="13" fill="hold">
                            <p:stCondLst>
                              <p:cond delay="1550"/>
                            </p:stCondLst>
                            <p:childTnLst>
                              <p:par>
                                <p:cTn id="14" presetID="53" presetClass="entr" presetSubtype="16" fill="hold" grpId="0" nodeType="afterEffect">
                                  <p:stCondLst>
                                    <p:cond delay="0"/>
                                  </p:stCondLst>
                                  <p:childTnLst>
                                    <p:set>
                                      <p:cBhvr>
                                        <p:cTn id="15" dur="1" fill="hold">
                                          <p:stCondLst>
                                            <p:cond delay="0"/>
                                          </p:stCondLst>
                                        </p:cTn>
                                        <p:tgtEl>
                                          <p:spTgt spid="2">
                                            <p:graphicEl>
                                              <a:dgm id="{C5357403-DB20-4212-8E33-F05B1C9BBEB6}"/>
                                            </p:graphicEl>
                                          </p:spTgt>
                                        </p:tgtEl>
                                        <p:attrNameLst>
                                          <p:attrName>style.visibility</p:attrName>
                                        </p:attrNameLst>
                                      </p:cBhvr>
                                      <p:to>
                                        <p:strVal val="visible"/>
                                      </p:to>
                                    </p:set>
                                    <p:anim calcmode="lin" valueType="num">
                                      <p:cBhvr>
                                        <p:cTn id="16" dur="250" fill="hold"/>
                                        <p:tgtEl>
                                          <p:spTgt spid="2">
                                            <p:graphicEl>
                                              <a:dgm id="{C5357403-DB20-4212-8E33-F05B1C9BBEB6}"/>
                                            </p:graphicEl>
                                          </p:spTgt>
                                        </p:tgtEl>
                                        <p:attrNameLst>
                                          <p:attrName>ppt_w</p:attrName>
                                        </p:attrNameLst>
                                      </p:cBhvr>
                                      <p:tavLst>
                                        <p:tav tm="0">
                                          <p:val>
                                            <p:fltVal val="0"/>
                                          </p:val>
                                        </p:tav>
                                        <p:tav tm="100000">
                                          <p:val>
                                            <p:strVal val="#ppt_w"/>
                                          </p:val>
                                        </p:tav>
                                      </p:tavLst>
                                    </p:anim>
                                    <p:anim calcmode="lin" valueType="num">
                                      <p:cBhvr>
                                        <p:cTn id="17" dur="250" fill="hold"/>
                                        <p:tgtEl>
                                          <p:spTgt spid="2">
                                            <p:graphicEl>
                                              <a:dgm id="{C5357403-DB20-4212-8E33-F05B1C9BBEB6}"/>
                                            </p:graphicEl>
                                          </p:spTgt>
                                        </p:tgtEl>
                                        <p:attrNameLst>
                                          <p:attrName>ppt_h</p:attrName>
                                        </p:attrNameLst>
                                      </p:cBhvr>
                                      <p:tavLst>
                                        <p:tav tm="0">
                                          <p:val>
                                            <p:fltVal val="0"/>
                                          </p:val>
                                        </p:tav>
                                        <p:tav tm="100000">
                                          <p:val>
                                            <p:strVal val="#ppt_h"/>
                                          </p:val>
                                        </p:tav>
                                      </p:tavLst>
                                    </p:anim>
                                    <p:animEffect transition="in" filter="fade">
                                      <p:cBhvr>
                                        <p:cTn id="18" dur="250"/>
                                        <p:tgtEl>
                                          <p:spTgt spid="2">
                                            <p:graphicEl>
                                              <a:dgm id="{C5357403-DB20-4212-8E33-F05B1C9BBEB6}"/>
                                            </p:graphicEl>
                                          </p:spTgt>
                                        </p:tgtEl>
                                      </p:cBhvr>
                                    </p:animEffect>
                                  </p:childTnLst>
                                </p:cTn>
                              </p:par>
                            </p:childTnLst>
                          </p:cTn>
                        </p:par>
                        <p:par>
                          <p:cTn id="19" fill="hold">
                            <p:stCondLst>
                              <p:cond delay="1800"/>
                            </p:stCondLst>
                            <p:childTnLst>
                              <p:par>
                                <p:cTn id="20" presetID="53" presetClass="entr" presetSubtype="16" fill="hold" grpId="0" nodeType="afterEffect">
                                  <p:stCondLst>
                                    <p:cond delay="0"/>
                                  </p:stCondLst>
                                  <p:childTnLst>
                                    <p:set>
                                      <p:cBhvr>
                                        <p:cTn id="21" dur="1" fill="hold">
                                          <p:stCondLst>
                                            <p:cond delay="0"/>
                                          </p:stCondLst>
                                        </p:cTn>
                                        <p:tgtEl>
                                          <p:spTgt spid="2">
                                            <p:graphicEl>
                                              <a:dgm id="{17D21444-8168-42A9-B3AF-AC8C62400F17}"/>
                                            </p:graphicEl>
                                          </p:spTgt>
                                        </p:tgtEl>
                                        <p:attrNameLst>
                                          <p:attrName>style.visibility</p:attrName>
                                        </p:attrNameLst>
                                      </p:cBhvr>
                                      <p:to>
                                        <p:strVal val="visible"/>
                                      </p:to>
                                    </p:set>
                                    <p:anim calcmode="lin" valueType="num">
                                      <p:cBhvr>
                                        <p:cTn id="22" dur="250" fill="hold"/>
                                        <p:tgtEl>
                                          <p:spTgt spid="2">
                                            <p:graphicEl>
                                              <a:dgm id="{17D21444-8168-42A9-B3AF-AC8C62400F17}"/>
                                            </p:graphicEl>
                                          </p:spTgt>
                                        </p:tgtEl>
                                        <p:attrNameLst>
                                          <p:attrName>ppt_w</p:attrName>
                                        </p:attrNameLst>
                                      </p:cBhvr>
                                      <p:tavLst>
                                        <p:tav tm="0">
                                          <p:val>
                                            <p:fltVal val="0"/>
                                          </p:val>
                                        </p:tav>
                                        <p:tav tm="100000">
                                          <p:val>
                                            <p:strVal val="#ppt_w"/>
                                          </p:val>
                                        </p:tav>
                                      </p:tavLst>
                                    </p:anim>
                                    <p:anim calcmode="lin" valueType="num">
                                      <p:cBhvr>
                                        <p:cTn id="23" dur="250" fill="hold"/>
                                        <p:tgtEl>
                                          <p:spTgt spid="2">
                                            <p:graphicEl>
                                              <a:dgm id="{17D21444-8168-42A9-B3AF-AC8C62400F17}"/>
                                            </p:graphicEl>
                                          </p:spTgt>
                                        </p:tgtEl>
                                        <p:attrNameLst>
                                          <p:attrName>ppt_h</p:attrName>
                                        </p:attrNameLst>
                                      </p:cBhvr>
                                      <p:tavLst>
                                        <p:tav tm="0">
                                          <p:val>
                                            <p:fltVal val="0"/>
                                          </p:val>
                                        </p:tav>
                                        <p:tav tm="100000">
                                          <p:val>
                                            <p:strVal val="#ppt_h"/>
                                          </p:val>
                                        </p:tav>
                                      </p:tavLst>
                                    </p:anim>
                                    <p:animEffect transition="in" filter="fade">
                                      <p:cBhvr>
                                        <p:cTn id="24" dur="250"/>
                                        <p:tgtEl>
                                          <p:spTgt spid="2">
                                            <p:graphicEl>
                                              <a:dgm id="{17D21444-8168-42A9-B3AF-AC8C62400F17}"/>
                                            </p:graphicEl>
                                          </p:spTgt>
                                        </p:tgtEl>
                                      </p:cBhvr>
                                    </p:animEffect>
                                  </p:childTnLst>
                                </p:cTn>
                              </p:par>
                            </p:childTnLst>
                          </p:cTn>
                        </p:par>
                        <p:par>
                          <p:cTn id="25" fill="hold">
                            <p:stCondLst>
                              <p:cond delay="2050"/>
                            </p:stCondLst>
                            <p:childTnLst>
                              <p:par>
                                <p:cTn id="26" presetID="53" presetClass="entr" presetSubtype="16" fill="hold" grpId="0" nodeType="afterEffect">
                                  <p:stCondLst>
                                    <p:cond delay="0"/>
                                  </p:stCondLst>
                                  <p:childTnLst>
                                    <p:set>
                                      <p:cBhvr>
                                        <p:cTn id="27" dur="1" fill="hold">
                                          <p:stCondLst>
                                            <p:cond delay="0"/>
                                          </p:stCondLst>
                                        </p:cTn>
                                        <p:tgtEl>
                                          <p:spTgt spid="2">
                                            <p:graphicEl>
                                              <a:dgm id="{A14EC139-8161-4340-9C3F-3EEB51040E04}"/>
                                            </p:graphicEl>
                                          </p:spTgt>
                                        </p:tgtEl>
                                        <p:attrNameLst>
                                          <p:attrName>style.visibility</p:attrName>
                                        </p:attrNameLst>
                                      </p:cBhvr>
                                      <p:to>
                                        <p:strVal val="visible"/>
                                      </p:to>
                                    </p:set>
                                    <p:anim calcmode="lin" valueType="num">
                                      <p:cBhvr>
                                        <p:cTn id="28" dur="250" fill="hold"/>
                                        <p:tgtEl>
                                          <p:spTgt spid="2">
                                            <p:graphicEl>
                                              <a:dgm id="{A14EC139-8161-4340-9C3F-3EEB51040E04}"/>
                                            </p:graphicEl>
                                          </p:spTgt>
                                        </p:tgtEl>
                                        <p:attrNameLst>
                                          <p:attrName>ppt_w</p:attrName>
                                        </p:attrNameLst>
                                      </p:cBhvr>
                                      <p:tavLst>
                                        <p:tav tm="0">
                                          <p:val>
                                            <p:fltVal val="0"/>
                                          </p:val>
                                        </p:tav>
                                        <p:tav tm="100000">
                                          <p:val>
                                            <p:strVal val="#ppt_w"/>
                                          </p:val>
                                        </p:tav>
                                      </p:tavLst>
                                    </p:anim>
                                    <p:anim calcmode="lin" valueType="num">
                                      <p:cBhvr>
                                        <p:cTn id="29" dur="250" fill="hold"/>
                                        <p:tgtEl>
                                          <p:spTgt spid="2">
                                            <p:graphicEl>
                                              <a:dgm id="{A14EC139-8161-4340-9C3F-3EEB51040E04}"/>
                                            </p:graphicEl>
                                          </p:spTgt>
                                        </p:tgtEl>
                                        <p:attrNameLst>
                                          <p:attrName>ppt_h</p:attrName>
                                        </p:attrNameLst>
                                      </p:cBhvr>
                                      <p:tavLst>
                                        <p:tav tm="0">
                                          <p:val>
                                            <p:fltVal val="0"/>
                                          </p:val>
                                        </p:tav>
                                        <p:tav tm="100000">
                                          <p:val>
                                            <p:strVal val="#ppt_h"/>
                                          </p:val>
                                        </p:tav>
                                      </p:tavLst>
                                    </p:anim>
                                    <p:animEffect transition="in" filter="fade">
                                      <p:cBhvr>
                                        <p:cTn id="30" dur="250"/>
                                        <p:tgtEl>
                                          <p:spTgt spid="2">
                                            <p:graphicEl>
                                              <a:dgm id="{A14EC139-8161-4340-9C3F-3EEB51040E04}"/>
                                            </p:graphicEl>
                                          </p:spTgt>
                                        </p:tgtEl>
                                      </p:cBhvr>
                                    </p:animEffect>
                                  </p:childTnLst>
                                </p:cTn>
                              </p:par>
                            </p:childTnLst>
                          </p:cTn>
                        </p:par>
                        <p:par>
                          <p:cTn id="31" fill="hold">
                            <p:stCondLst>
                              <p:cond delay="2300"/>
                            </p:stCondLst>
                            <p:childTnLst>
                              <p:par>
                                <p:cTn id="32" presetID="53" presetClass="entr" presetSubtype="16" fill="hold" grpId="0" nodeType="afterEffect">
                                  <p:stCondLst>
                                    <p:cond delay="0"/>
                                  </p:stCondLst>
                                  <p:childTnLst>
                                    <p:set>
                                      <p:cBhvr>
                                        <p:cTn id="33" dur="1" fill="hold">
                                          <p:stCondLst>
                                            <p:cond delay="0"/>
                                          </p:stCondLst>
                                        </p:cTn>
                                        <p:tgtEl>
                                          <p:spTgt spid="2">
                                            <p:graphicEl>
                                              <a:dgm id="{18EE4C49-13A5-4DB4-98F3-69AF4EEF4630}"/>
                                            </p:graphicEl>
                                          </p:spTgt>
                                        </p:tgtEl>
                                        <p:attrNameLst>
                                          <p:attrName>style.visibility</p:attrName>
                                        </p:attrNameLst>
                                      </p:cBhvr>
                                      <p:to>
                                        <p:strVal val="visible"/>
                                      </p:to>
                                    </p:set>
                                    <p:anim calcmode="lin" valueType="num">
                                      <p:cBhvr>
                                        <p:cTn id="34" dur="250" fill="hold"/>
                                        <p:tgtEl>
                                          <p:spTgt spid="2">
                                            <p:graphicEl>
                                              <a:dgm id="{18EE4C49-13A5-4DB4-98F3-69AF4EEF4630}"/>
                                            </p:graphicEl>
                                          </p:spTgt>
                                        </p:tgtEl>
                                        <p:attrNameLst>
                                          <p:attrName>ppt_w</p:attrName>
                                        </p:attrNameLst>
                                      </p:cBhvr>
                                      <p:tavLst>
                                        <p:tav tm="0">
                                          <p:val>
                                            <p:fltVal val="0"/>
                                          </p:val>
                                        </p:tav>
                                        <p:tav tm="100000">
                                          <p:val>
                                            <p:strVal val="#ppt_w"/>
                                          </p:val>
                                        </p:tav>
                                      </p:tavLst>
                                    </p:anim>
                                    <p:anim calcmode="lin" valueType="num">
                                      <p:cBhvr>
                                        <p:cTn id="35" dur="250" fill="hold"/>
                                        <p:tgtEl>
                                          <p:spTgt spid="2">
                                            <p:graphicEl>
                                              <a:dgm id="{18EE4C49-13A5-4DB4-98F3-69AF4EEF4630}"/>
                                            </p:graphicEl>
                                          </p:spTgt>
                                        </p:tgtEl>
                                        <p:attrNameLst>
                                          <p:attrName>ppt_h</p:attrName>
                                        </p:attrNameLst>
                                      </p:cBhvr>
                                      <p:tavLst>
                                        <p:tav tm="0">
                                          <p:val>
                                            <p:fltVal val="0"/>
                                          </p:val>
                                        </p:tav>
                                        <p:tav tm="100000">
                                          <p:val>
                                            <p:strVal val="#ppt_h"/>
                                          </p:val>
                                        </p:tav>
                                      </p:tavLst>
                                    </p:anim>
                                    <p:animEffect transition="in" filter="fade">
                                      <p:cBhvr>
                                        <p:cTn id="36" dur="250"/>
                                        <p:tgtEl>
                                          <p:spTgt spid="2">
                                            <p:graphicEl>
                                              <a:dgm id="{18EE4C49-13A5-4DB4-98F3-69AF4EEF4630}"/>
                                            </p:graphicEl>
                                          </p:spTgt>
                                        </p:tgtEl>
                                      </p:cBhvr>
                                    </p:animEffect>
                                  </p:childTnLst>
                                </p:cTn>
                              </p:par>
                            </p:childTnLst>
                          </p:cTn>
                        </p:par>
                        <p:par>
                          <p:cTn id="37" fill="hold">
                            <p:stCondLst>
                              <p:cond delay="2550"/>
                            </p:stCondLst>
                            <p:childTnLst>
                              <p:par>
                                <p:cTn id="38" presetID="53" presetClass="entr" presetSubtype="16" fill="hold" grpId="0" nodeType="afterEffect">
                                  <p:stCondLst>
                                    <p:cond delay="0"/>
                                  </p:stCondLst>
                                  <p:childTnLst>
                                    <p:set>
                                      <p:cBhvr>
                                        <p:cTn id="39" dur="1" fill="hold">
                                          <p:stCondLst>
                                            <p:cond delay="0"/>
                                          </p:stCondLst>
                                        </p:cTn>
                                        <p:tgtEl>
                                          <p:spTgt spid="2">
                                            <p:graphicEl>
                                              <a:dgm id="{B0CEC206-3B81-42F1-AD86-4F47D131C7A5}"/>
                                            </p:graphicEl>
                                          </p:spTgt>
                                        </p:tgtEl>
                                        <p:attrNameLst>
                                          <p:attrName>style.visibility</p:attrName>
                                        </p:attrNameLst>
                                      </p:cBhvr>
                                      <p:to>
                                        <p:strVal val="visible"/>
                                      </p:to>
                                    </p:set>
                                    <p:anim calcmode="lin" valueType="num">
                                      <p:cBhvr>
                                        <p:cTn id="40" dur="250" fill="hold"/>
                                        <p:tgtEl>
                                          <p:spTgt spid="2">
                                            <p:graphicEl>
                                              <a:dgm id="{B0CEC206-3B81-42F1-AD86-4F47D131C7A5}"/>
                                            </p:graphicEl>
                                          </p:spTgt>
                                        </p:tgtEl>
                                        <p:attrNameLst>
                                          <p:attrName>ppt_w</p:attrName>
                                        </p:attrNameLst>
                                      </p:cBhvr>
                                      <p:tavLst>
                                        <p:tav tm="0">
                                          <p:val>
                                            <p:fltVal val="0"/>
                                          </p:val>
                                        </p:tav>
                                        <p:tav tm="100000">
                                          <p:val>
                                            <p:strVal val="#ppt_w"/>
                                          </p:val>
                                        </p:tav>
                                      </p:tavLst>
                                    </p:anim>
                                    <p:anim calcmode="lin" valueType="num">
                                      <p:cBhvr>
                                        <p:cTn id="41" dur="250" fill="hold"/>
                                        <p:tgtEl>
                                          <p:spTgt spid="2">
                                            <p:graphicEl>
                                              <a:dgm id="{B0CEC206-3B81-42F1-AD86-4F47D131C7A5}"/>
                                            </p:graphicEl>
                                          </p:spTgt>
                                        </p:tgtEl>
                                        <p:attrNameLst>
                                          <p:attrName>ppt_h</p:attrName>
                                        </p:attrNameLst>
                                      </p:cBhvr>
                                      <p:tavLst>
                                        <p:tav tm="0">
                                          <p:val>
                                            <p:fltVal val="0"/>
                                          </p:val>
                                        </p:tav>
                                        <p:tav tm="100000">
                                          <p:val>
                                            <p:strVal val="#ppt_h"/>
                                          </p:val>
                                        </p:tav>
                                      </p:tavLst>
                                    </p:anim>
                                    <p:animEffect transition="in" filter="fade">
                                      <p:cBhvr>
                                        <p:cTn id="42" dur="250"/>
                                        <p:tgtEl>
                                          <p:spTgt spid="2">
                                            <p:graphicEl>
                                              <a:dgm id="{B0CEC206-3B81-42F1-AD86-4F47D131C7A5}"/>
                                            </p:graphicEl>
                                          </p:spTgt>
                                        </p:tgtEl>
                                      </p:cBhvr>
                                    </p:animEffect>
                                  </p:childTnLst>
                                </p:cTn>
                              </p:par>
                            </p:childTnLst>
                          </p:cTn>
                        </p:par>
                        <p:par>
                          <p:cTn id="43" fill="hold">
                            <p:stCondLst>
                              <p:cond delay="2800"/>
                            </p:stCondLst>
                            <p:childTnLst>
                              <p:par>
                                <p:cTn id="44" presetID="53" presetClass="entr" presetSubtype="16" fill="hold" grpId="0" nodeType="afterEffect">
                                  <p:stCondLst>
                                    <p:cond delay="0"/>
                                  </p:stCondLst>
                                  <p:childTnLst>
                                    <p:set>
                                      <p:cBhvr>
                                        <p:cTn id="45" dur="1" fill="hold">
                                          <p:stCondLst>
                                            <p:cond delay="0"/>
                                          </p:stCondLst>
                                        </p:cTn>
                                        <p:tgtEl>
                                          <p:spTgt spid="2">
                                            <p:graphicEl>
                                              <a:dgm id="{1BBE93CB-816C-4EBC-B4AD-B490085A03B8}"/>
                                            </p:graphicEl>
                                          </p:spTgt>
                                        </p:tgtEl>
                                        <p:attrNameLst>
                                          <p:attrName>style.visibility</p:attrName>
                                        </p:attrNameLst>
                                      </p:cBhvr>
                                      <p:to>
                                        <p:strVal val="visible"/>
                                      </p:to>
                                    </p:set>
                                    <p:anim calcmode="lin" valueType="num">
                                      <p:cBhvr>
                                        <p:cTn id="46" dur="250" fill="hold"/>
                                        <p:tgtEl>
                                          <p:spTgt spid="2">
                                            <p:graphicEl>
                                              <a:dgm id="{1BBE93CB-816C-4EBC-B4AD-B490085A03B8}"/>
                                            </p:graphicEl>
                                          </p:spTgt>
                                        </p:tgtEl>
                                        <p:attrNameLst>
                                          <p:attrName>ppt_w</p:attrName>
                                        </p:attrNameLst>
                                      </p:cBhvr>
                                      <p:tavLst>
                                        <p:tav tm="0">
                                          <p:val>
                                            <p:fltVal val="0"/>
                                          </p:val>
                                        </p:tav>
                                        <p:tav tm="100000">
                                          <p:val>
                                            <p:strVal val="#ppt_w"/>
                                          </p:val>
                                        </p:tav>
                                      </p:tavLst>
                                    </p:anim>
                                    <p:anim calcmode="lin" valueType="num">
                                      <p:cBhvr>
                                        <p:cTn id="47" dur="250" fill="hold"/>
                                        <p:tgtEl>
                                          <p:spTgt spid="2">
                                            <p:graphicEl>
                                              <a:dgm id="{1BBE93CB-816C-4EBC-B4AD-B490085A03B8}"/>
                                            </p:graphicEl>
                                          </p:spTgt>
                                        </p:tgtEl>
                                        <p:attrNameLst>
                                          <p:attrName>ppt_h</p:attrName>
                                        </p:attrNameLst>
                                      </p:cBhvr>
                                      <p:tavLst>
                                        <p:tav tm="0">
                                          <p:val>
                                            <p:fltVal val="0"/>
                                          </p:val>
                                        </p:tav>
                                        <p:tav tm="100000">
                                          <p:val>
                                            <p:strVal val="#ppt_h"/>
                                          </p:val>
                                        </p:tav>
                                      </p:tavLst>
                                    </p:anim>
                                    <p:animEffect transition="in" filter="fade">
                                      <p:cBhvr>
                                        <p:cTn id="48" dur="250"/>
                                        <p:tgtEl>
                                          <p:spTgt spid="2">
                                            <p:graphicEl>
                                              <a:dgm id="{1BBE93CB-816C-4EBC-B4AD-B490085A03B8}"/>
                                            </p:graphicEl>
                                          </p:spTgt>
                                        </p:tgtEl>
                                      </p:cBhvr>
                                    </p:animEffect>
                                  </p:childTnLst>
                                </p:cTn>
                              </p:par>
                            </p:childTnLst>
                          </p:cTn>
                        </p:par>
                        <p:par>
                          <p:cTn id="49" fill="hold">
                            <p:stCondLst>
                              <p:cond delay="3050"/>
                            </p:stCondLst>
                            <p:childTnLst>
                              <p:par>
                                <p:cTn id="50" presetID="53" presetClass="entr" presetSubtype="16" fill="hold" grpId="0" nodeType="afterEffect">
                                  <p:stCondLst>
                                    <p:cond delay="0"/>
                                  </p:stCondLst>
                                  <p:childTnLst>
                                    <p:set>
                                      <p:cBhvr>
                                        <p:cTn id="51" dur="1" fill="hold">
                                          <p:stCondLst>
                                            <p:cond delay="0"/>
                                          </p:stCondLst>
                                        </p:cTn>
                                        <p:tgtEl>
                                          <p:spTgt spid="2">
                                            <p:graphicEl>
                                              <a:dgm id="{D7B73C0F-B53F-455E-827D-35EF0E57B0AC}"/>
                                            </p:graphicEl>
                                          </p:spTgt>
                                        </p:tgtEl>
                                        <p:attrNameLst>
                                          <p:attrName>style.visibility</p:attrName>
                                        </p:attrNameLst>
                                      </p:cBhvr>
                                      <p:to>
                                        <p:strVal val="visible"/>
                                      </p:to>
                                    </p:set>
                                    <p:anim calcmode="lin" valueType="num">
                                      <p:cBhvr>
                                        <p:cTn id="52" dur="250" fill="hold"/>
                                        <p:tgtEl>
                                          <p:spTgt spid="2">
                                            <p:graphicEl>
                                              <a:dgm id="{D7B73C0F-B53F-455E-827D-35EF0E57B0AC}"/>
                                            </p:graphicEl>
                                          </p:spTgt>
                                        </p:tgtEl>
                                        <p:attrNameLst>
                                          <p:attrName>ppt_w</p:attrName>
                                        </p:attrNameLst>
                                      </p:cBhvr>
                                      <p:tavLst>
                                        <p:tav tm="0">
                                          <p:val>
                                            <p:fltVal val="0"/>
                                          </p:val>
                                        </p:tav>
                                        <p:tav tm="100000">
                                          <p:val>
                                            <p:strVal val="#ppt_w"/>
                                          </p:val>
                                        </p:tav>
                                      </p:tavLst>
                                    </p:anim>
                                    <p:anim calcmode="lin" valueType="num">
                                      <p:cBhvr>
                                        <p:cTn id="53" dur="250" fill="hold"/>
                                        <p:tgtEl>
                                          <p:spTgt spid="2">
                                            <p:graphicEl>
                                              <a:dgm id="{D7B73C0F-B53F-455E-827D-35EF0E57B0AC}"/>
                                            </p:graphicEl>
                                          </p:spTgt>
                                        </p:tgtEl>
                                        <p:attrNameLst>
                                          <p:attrName>ppt_h</p:attrName>
                                        </p:attrNameLst>
                                      </p:cBhvr>
                                      <p:tavLst>
                                        <p:tav tm="0">
                                          <p:val>
                                            <p:fltVal val="0"/>
                                          </p:val>
                                        </p:tav>
                                        <p:tav tm="100000">
                                          <p:val>
                                            <p:strVal val="#ppt_h"/>
                                          </p:val>
                                        </p:tav>
                                      </p:tavLst>
                                    </p:anim>
                                    <p:animEffect transition="in" filter="fade">
                                      <p:cBhvr>
                                        <p:cTn id="54" dur="250"/>
                                        <p:tgtEl>
                                          <p:spTgt spid="2">
                                            <p:graphicEl>
                                              <a:dgm id="{D7B73C0F-B53F-455E-827D-35EF0E57B0AC}"/>
                                            </p:graphicEl>
                                          </p:spTgt>
                                        </p:tgtEl>
                                      </p:cBhvr>
                                    </p:animEffect>
                                  </p:childTnLst>
                                </p:cTn>
                              </p:par>
                            </p:childTnLst>
                          </p:cTn>
                        </p:par>
                        <p:par>
                          <p:cTn id="55" fill="hold">
                            <p:stCondLst>
                              <p:cond delay="3300"/>
                            </p:stCondLst>
                            <p:childTnLst>
                              <p:par>
                                <p:cTn id="56" presetID="53" presetClass="entr" presetSubtype="16" fill="hold" grpId="0" nodeType="afterEffect">
                                  <p:stCondLst>
                                    <p:cond delay="0"/>
                                  </p:stCondLst>
                                  <p:childTnLst>
                                    <p:set>
                                      <p:cBhvr>
                                        <p:cTn id="57" dur="1" fill="hold">
                                          <p:stCondLst>
                                            <p:cond delay="0"/>
                                          </p:stCondLst>
                                        </p:cTn>
                                        <p:tgtEl>
                                          <p:spTgt spid="2">
                                            <p:graphicEl>
                                              <a:dgm id="{D16E3661-01A4-4CCA-8CB5-A19C23C40143}"/>
                                            </p:graphicEl>
                                          </p:spTgt>
                                        </p:tgtEl>
                                        <p:attrNameLst>
                                          <p:attrName>style.visibility</p:attrName>
                                        </p:attrNameLst>
                                      </p:cBhvr>
                                      <p:to>
                                        <p:strVal val="visible"/>
                                      </p:to>
                                    </p:set>
                                    <p:anim calcmode="lin" valueType="num">
                                      <p:cBhvr>
                                        <p:cTn id="58" dur="250" fill="hold"/>
                                        <p:tgtEl>
                                          <p:spTgt spid="2">
                                            <p:graphicEl>
                                              <a:dgm id="{D16E3661-01A4-4CCA-8CB5-A19C23C40143}"/>
                                            </p:graphicEl>
                                          </p:spTgt>
                                        </p:tgtEl>
                                        <p:attrNameLst>
                                          <p:attrName>ppt_w</p:attrName>
                                        </p:attrNameLst>
                                      </p:cBhvr>
                                      <p:tavLst>
                                        <p:tav tm="0">
                                          <p:val>
                                            <p:fltVal val="0"/>
                                          </p:val>
                                        </p:tav>
                                        <p:tav tm="100000">
                                          <p:val>
                                            <p:strVal val="#ppt_w"/>
                                          </p:val>
                                        </p:tav>
                                      </p:tavLst>
                                    </p:anim>
                                    <p:anim calcmode="lin" valueType="num">
                                      <p:cBhvr>
                                        <p:cTn id="59" dur="250" fill="hold"/>
                                        <p:tgtEl>
                                          <p:spTgt spid="2">
                                            <p:graphicEl>
                                              <a:dgm id="{D16E3661-01A4-4CCA-8CB5-A19C23C40143}"/>
                                            </p:graphicEl>
                                          </p:spTgt>
                                        </p:tgtEl>
                                        <p:attrNameLst>
                                          <p:attrName>ppt_h</p:attrName>
                                        </p:attrNameLst>
                                      </p:cBhvr>
                                      <p:tavLst>
                                        <p:tav tm="0">
                                          <p:val>
                                            <p:fltVal val="0"/>
                                          </p:val>
                                        </p:tav>
                                        <p:tav tm="100000">
                                          <p:val>
                                            <p:strVal val="#ppt_h"/>
                                          </p:val>
                                        </p:tav>
                                      </p:tavLst>
                                    </p:anim>
                                    <p:animEffect transition="in" filter="fade">
                                      <p:cBhvr>
                                        <p:cTn id="60" dur="250"/>
                                        <p:tgtEl>
                                          <p:spTgt spid="2">
                                            <p:graphicEl>
                                              <a:dgm id="{D16E3661-01A4-4CCA-8CB5-A19C23C40143}"/>
                                            </p:graphicEl>
                                          </p:spTgt>
                                        </p:tgtEl>
                                      </p:cBhvr>
                                    </p:animEffect>
                                  </p:childTnLst>
                                </p:cTn>
                              </p:par>
                            </p:childTnLst>
                          </p:cTn>
                        </p:par>
                        <p:par>
                          <p:cTn id="61" fill="hold">
                            <p:stCondLst>
                              <p:cond delay="3550"/>
                            </p:stCondLst>
                            <p:childTnLst>
                              <p:par>
                                <p:cTn id="62" presetID="53" presetClass="entr" presetSubtype="16" fill="hold" grpId="0" nodeType="afterEffect">
                                  <p:stCondLst>
                                    <p:cond delay="0"/>
                                  </p:stCondLst>
                                  <p:childTnLst>
                                    <p:set>
                                      <p:cBhvr>
                                        <p:cTn id="63" dur="1" fill="hold">
                                          <p:stCondLst>
                                            <p:cond delay="0"/>
                                          </p:stCondLst>
                                        </p:cTn>
                                        <p:tgtEl>
                                          <p:spTgt spid="2">
                                            <p:graphicEl>
                                              <a:dgm id="{03099469-D423-4E81-AD2F-56AA0E9987ED}"/>
                                            </p:graphicEl>
                                          </p:spTgt>
                                        </p:tgtEl>
                                        <p:attrNameLst>
                                          <p:attrName>style.visibility</p:attrName>
                                        </p:attrNameLst>
                                      </p:cBhvr>
                                      <p:to>
                                        <p:strVal val="visible"/>
                                      </p:to>
                                    </p:set>
                                    <p:anim calcmode="lin" valueType="num">
                                      <p:cBhvr>
                                        <p:cTn id="64" dur="250" fill="hold"/>
                                        <p:tgtEl>
                                          <p:spTgt spid="2">
                                            <p:graphicEl>
                                              <a:dgm id="{03099469-D423-4E81-AD2F-56AA0E9987ED}"/>
                                            </p:graphicEl>
                                          </p:spTgt>
                                        </p:tgtEl>
                                        <p:attrNameLst>
                                          <p:attrName>ppt_w</p:attrName>
                                        </p:attrNameLst>
                                      </p:cBhvr>
                                      <p:tavLst>
                                        <p:tav tm="0">
                                          <p:val>
                                            <p:fltVal val="0"/>
                                          </p:val>
                                        </p:tav>
                                        <p:tav tm="100000">
                                          <p:val>
                                            <p:strVal val="#ppt_w"/>
                                          </p:val>
                                        </p:tav>
                                      </p:tavLst>
                                    </p:anim>
                                    <p:anim calcmode="lin" valueType="num">
                                      <p:cBhvr>
                                        <p:cTn id="65" dur="250" fill="hold"/>
                                        <p:tgtEl>
                                          <p:spTgt spid="2">
                                            <p:graphicEl>
                                              <a:dgm id="{03099469-D423-4E81-AD2F-56AA0E9987ED}"/>
                                            </p:graphicEl>
                                          </p:spTgt>
                                        </p:tgtEl>
                                        <p:attrNameLst>
                                          <p:attrName>ppt_h</p:attrName>
                                        </p:attrNameLst>
                                      </p:cBhvr>
                                      <p:tavLst>
                                        <p:tav tm="0">
                                          <p:val>
                                            <p:fltVal val="0"/>
                                          </p:val>
                                        </p:tav>
                                        <p:tav tm="100000">
                                          <p:val>
                                            <p:strVal val="#ppt_h"/>
                                          </p:val>
                                        </p:tav>
                                      </p:tavLst>
                                    </p:anim>
                                    <p:animEffect transition="in" filter="fade">
                                      <p:cBhvr>
                                        <p:cTn id="66" dur="250"/>
                                        <p:tgtEl>
                                          <p:spTgt spid="2">
                                            <p:graphicEl>
                                              <a:dgm id="{03099469-D423-4E81-AD2F-56AA0E9987ED}"/>
                                            </p:graphicEl>
                                          </p:spTgt>
                                        </p:tgtEl>
                                      </p:cBhvr>
                                    </p:animEffect>
                                  </p:childTnLst>
                                </p:cTn>
                              </p:par>
                            </p:childTnLst>
                          </p:cTn>
                        </p:par>
                        <p:par>
                          <p:cTn id="67" fill="hold">
                            <p:stCondLst>
                              <p:cond delay="3800"/>
                            </p:stCondLst>
                            <p:childTnLst>
                              <p:par>
                                <p:cTn id="68" presetID="53" presetClass="entr" presetSubtype="16" fill="hold" grpId="0" nodeType="afterEffect">
                                  <p:stCondLst>
                                    <p:cond delay="0"/>
                                  </p:stCondLst>
                                  <p:childTnLst>
                                    <p:set>
                                      <p:cBhvr>
                                        <p:cTn id="69" dur="1" fill="hold">
                                          <p:stCondLst>
                                            <p:cond delay="0"/>
                                          </p:stCondLst>
                                        </p:cTn>
                                        <p:tgtEl>
                                          <p:spTgt spid="2">
                                            <p:graphicEl>
                                              <a:dgm id="{9B13F9BF-0946-4183-A9E1-90EB820B9A49}"/>
                                            </p:graphicEl>
                                          </p:spTgt>
                                        </p:tgtEl>
                                        <p:attrNameLst>
                                          <p:attrName>style.visibility</p:attrName>
                                        </p:attrNameLst>
                                      </p:cBhvr>
                                      <p:to>
                                        <p:strVal val="visible"/>
                                      </p:to>
                                    </p:set>
                                    <p:anim calcmode="lin" valueType="num">
                                      <p:cBhvr>
                                        <p:cTn id="70" dur="250" fill="hold"/>
                                        <p:tgtEl>
                                          <p:spTgt spid="2">
                                            <p:graphicEl>
                                              <a:dgm id="{9B13F9BF-0946-4183-A9E1-90EB820B9A49}"/>
                                            </p:graphicEl>
                                          </p:spTgt>
                                        </p:tgtEl>
                                        <p:attrNameLst>
                                          <p:attrName>ppt_w</p:attrName>
                                        </p:attrNameLst>
                                      </p:cBhvr>
                                      <p:tavLst>
                                        <p:tav tm="0">
                                          <p:val>
                                            <p:fltVal val="0"/>
                                          </p:val>
                                        </p:tav>
                                        <p:tav tm="100000">
                                          <p:val>
                                            <p:strVal val="#ppt_w"/>
                                          </p:val>
                                        </p:tav>
                                      </p:tavLst>
                                    </p:anim>
                                    <p:anim calcmode="lin" valueType="num">
                                      <p:cBhvr>
                                        <p:cTn id="71" dur="250" fill="hold"/>
                                        <p:tgtEl>
                                          <p:spTgt spid="2">
                                            <p:graphicEl>
                                              <a:dgm id="{9B13F9BF-0946-4183-A9E1-90EB820B9A49}"/>
                                            </p:graphicEl>
                                          </p:spTgt>
                                        </p:tgtEl>
                                        <p:attrNameLst>
                                          <p:attrName>ppt_h</p:attrName>
                                        </p:attrNameLst>
                                      </p:cBhvr>
                                      <p:tavLst>
                                        <p:tav tm="0">
                                          <p:val>
                                            <p:fltVal val="0"/>
                                          </p:val>
                                        </p:tav>
                                        <p:tav tm="100000">
                                          <p:val>
                                            <p:strVal val="#ppt_h"/>
                                          </p:val>
                                        </p:tav>
                                      </p:tavLst>
                                    </p:anim>
                                    <p:animEffect transition="in" filter="fade">
                                      <p:cBhvr>
                                        <p:cTn id="72" dur="250"/>
                                        <p:tgtEl>
                                          <p:spTgt spid="2">
                                            <p:graphicEl>
                                              <a:dgm id="{9B13F9BF-0946-4183-A9E1-90EB820B9A49}"/>
                                            </p:graphicEl>
                                          </p:spTgt>
                                        </p:tgtEl>
                                      </p:cBhvr>
                                    </p:animEffect>
                                  </p:childTnLst>
                                </p:cTn>
                              </p:par>
                            </p:childTnLst>
                          </p:cTn>
                        </p:par>
                        <p:par>
                          <p:cTn id="73" fill="hold">
                            <p:stCondLst>
                              <p:cond delay="4050"/>
                            </p:stCondLst>
                            <p:childTnLst>
                              <p:par>
                                <p:cTn id="74" presetID="53" presetClass="entr" presetSubtype="16" fill="hold" grpId="0" nodeType="afterEffect">
                                  <p:stCondLst>
                                    <p:cond delay="0"/>
                                  </p:stCondLst>
                                  <p:childTnLst>
                                    <p:set>
                                      <p:cBhvr>
                                        <p:cTn id="75" dur="1" fill="hold">
                                          <p:stCondLst>
                                            <p:cond delay="0"/>
                                          </p:stCondLst>
                                        </p:cTn>
                                        <p:tgtEl>
                                          <p:spTgt spid="2">
                                            <p:graphicEl>
                                              <a:dgm id="{7C288A3F-34BE-457E-81CD-71BB57B53099}"/>
                                            </p:graphicEl>
                                          </p:spTgt>
                                        </p:tgtEl>
                                        <p:attrNameLst>
                                          <p:attrName>style.visibility</p:attrName>
                                        </p:attrNameLst>
                                      </p:cBhvr>
                                      <p:to>
                                        <p:strVal val="visible"/>
                                      </p:to>
                                    </p:set>
                                    <p:anim calcmode="lin" valueType="num">
                                      <p:cBhvr>
                                        <p:cTn id="76" dur="250" fill="hold"/>
                                        <p:tgtEl>
                                          <p:spTgt spid="2">
                                            <p:graphicEl>
                                              <a:dgm id="{7C288A3F-34BE-457E-81CD-71BB57B53099}"/>
                                            </p:graphicEl>
                                          </p:spTgt>
                                        </p:tgtEl>
                                        <p:attrNameLst>
                                          <p:attrName>ppt_w</p:attrName>
                                        </p:attrNameLst>
                                      </p:cBhvr>
                                      <p:tavLst>
                                        <p:tav tm="0">
                                          <p:val>
                                            <p:fltVal val="0"/>
                                          </p:val>
                                        </p:tav>
                                        <p:tav tm="100000">
                                          <p:val>
                                            <p:strVal val="#ppt_w"/>
                                          </p:val>
                                        </p:tav>
                                      </p:tavLst>
                                    </p:anim>
                                    <p:anim calcmode="lin" valueType="num">
                                      <p:cBhvr>
                                        <p:cTn id="77" dur="250" fill="hold"/>
                                        <p:tgtEl>
                                          <p:spTgt spid="2">
                                            <p:graphicEl>
                                              <a:dgm id="{7C288A3F-34BE-457E-81CD-71BB57B53099}"/>
                                            </p:graphicEl>
                                          </p:spTgt>
                                        </p:tgtEl>
                                        <p:attrNameLst>
                                          <p:attrName>ppt_h</p:attrName>
                                        </p:attrNameLst>
                                      </p:cBhvr>
                                      <p:tavLst>
                                        <p:tav tm="0">
                                          <p:val>
                                            <p:fltVal val="0"/>
                                          </p:val>
                                        </p:tav>
                                        <p:tav tm="100000">
                                          <p:val>
                                            <p:strVal val="#ppt_h"/>
                                          </p:val>
                                        </p:tav>
                                      </p:tavLst>
                                    </p:anim>
                                    <p:animEffect transition="in" filter="fade">
                                      <p:cBhvr>
                                        <p:cTn id="78" dur="250"/>
                                        <p:tgtEl>
                                          <p:spTgt spid="2">
                                            <p:graphicEl>
                                              <a:dgm id="{7C288A3F-34BE-457E-81CD-71BB57B53099}"/>
                                            </p:graphicEl>
                                          </p:spTgt>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2">
                                            <p:graphicEl>
                                              <a:dgm id="{1B922A93-7ED0-400C-ADDE-AD27D730E651}"/>
                                            </p:graphicEl>
                                          </p:spTgt>
                                        </p:tgtEl>
                                        <p:attrNameLst>
                                          <p:attrName>style.visibility</p:attrName>
                                        </p:attrNameLst>
                                      </p:cBhvr>
                                      <p:to>
                                        <p:strVal val="visible"/>
                                      </p:to>
                                    </p:set>
                                    <p:anim calcmode="lin" valueType="num">
                                      <p:cBhvr>
                                        <p:cTn id="82" dur="250" fill="hold"/>
                                        <p:tgtEl>
                                          <p:spTgt spid="2">
                                            <p:graphicEl>
                                              <a:dgm id="{1B922A93-7ED0-400C-ADDE-AD27D730E651}"/>
                                            </p:graphicEl>
                                          </p:spTgt>
                                        </p:tgtEl>
                                        <p:attrNameLst>
                                          <p:attrName>ppt_w</p:attrName>
                                        </p:attrNameLst>
                                      </p:cBhvr>
                                      <p:tavLst>
                                        <p:tav tm="0">
                                          <p:val>
                                            <p:fltVal val="0"/>
                                          </p:val>
                                        </p:tav>
                                        <p:tav tm="100000">
                                          <p:val>
                                            <p:strVal val="#ppt_w"/>
                                          </p:val>
                                        </p:tav>
                                      </p:tavLst>
                                    </p:anim>
                                    <p:anim calcmode="lin" valueType="num">
                                      <p:cBhvr>
                                        <p:cTn id="83" dur="250" fill="hold"/>
                                        <p:tgtEl>
                                          <p:spTgt spid="2">
                                            <p:graphicEl>
                                              <a:dgm id="{1B922A93-7ED0-400C-ADDE-AD27D730E651}"/>
                                            </p:graphicEl>
                                          </p:spTgt>
                                        </p:tgtEl>
                                        <p:attrNameLst>
                                          <p:attrName>ppt_h</p:attrName>
                                        </p:attrNameLst>
                                      </p:cBhvr>
                                      <p:tavLst>
                                        <p:tav tm="0">
                                          <p:val>
                                            <p:fltVal val="0"/>
                                          </p:val>
                                        </p:tav>
                                        <p:tav tm="100000">
                                          <p:val>
                                            <p:strVal val="#ppt_h"/>
                                          </p:val>
                                        </p:tav>
                                      </p:tavLst>
                                    </p:anim>
                                    <p:animEffect transition="in" filter="fade">
                                      <p:cBhvr>
                                        <p:cTn id="84" dur="250"/>
                                        <p:tgtEl>
                                          <p:spTgt spid="2">
                                            <p:graphicEl>
                                              <a:dgm id="{1B922A93-7ED0-400C-ADDE-AD27D730E651}"/>
                                            </p:graphicEl>
                                          </p:spTgt>
                                        </p:tgtEl>
                                      </p:cBhvr>
                                    </p:animEffect>
                                  </p:childTnLst>
                                </p:cTn>
                              </p:par>
                            </p:childTnLst>
                          </p:cTn>
                        </p:par>
                        <p:par>
                          <p:cTn id="85" fill="hold">
                            <p:stCondLst>
                              <p:cond delay="4550"/>
                            </p:stCondLst>
                            <p:childTnLst>
                              <p:par>
                                <p:cTn id="86" presetID="53" presetClass="entr" presetSubtype="16" fill="hold" grpId="0" nodeType="afterEffect">
                                  <p:stCondLst>
                                    <p:cond delay="0"/>
                                  </p:stCondLst>
                                  <p:childTnLst>
                                    <p:set>
                                      <p:cBhvr>
                                        <p:cTn id="87" dur="1" fill="hold">
                                          <p:stCondLst>
                                            <p:cond delay="0"/>
                                          </p:stCondLst>
                                        </p:cTn>
                                        <p:tgtEl>
                                          <p:spTgt spid="2">
                                            <p:graphicEl>
                                              <a:dgm id="{850673EA-13BA-46FE-8EBD-6A908F5E76BE}"/>
                                            </p:graphicEl>
                                          </p:spTgt>
                                        </p:tgtEl>
                                        <p:attrNameLst>
                                          <p:attrName>style.visibility</p:attrName>
                                        </p:attrNameLst>
                                      </p:cBhvr>
                                      <p:to>
                                        <p:strVal val="visible"/>
                                      </p:to>
                                    </p:set>
                                    <p:anim calcmode="lin" valueType="num">
                                      <p:cBhvr>
                                        <p:cTn id="88" dur="250" fill="hold"/>
                                        <p:tgtEl>
                                          <p:spTgt spid="2">
                                            <p:graphicEl>
                                              <a:dgm id="{850673EA-13BA-46FE-8EBD-6A908F5E76BE}"/>
                                            </p:graphicEl>
                                          </p:spTgt>
                                        </p:tgtEl>
                                        <p:attrNameLst>
                                          <p:attrName>ppt_w</p:attrName>
                                        </p:attrNameLst>
                                      </p:cBhvr>
                                      <p:tavLst>
                                        <p:tav tm="0">
                                          <p:val>
                                            <p:fltVal val="0"/>
                                          </p:val>
                                        </p:tav>
                                        <p:tav tm="100000">
                                          <p:val>
                                            <p:strVal val="#ppt_w"/>
                                          </p:val>
                                        </p:tav>
                                      </p:tavLst>
                                    </p:anim>
                                    <p:anim calcmode="lin" valueType="num">
                                      <p:cBhvr>
                                        <p:cTn id="89" dur="250" fill="hold"/>
                                        <p:tgtEl>
                                          <p:spTgt spid="2">
                                            <p:graphicEl>
                                              <a:dgm id="{850673EA-13BA-46FE-8EBD-6A908F5E76BE}"/>
                                            </p:graphicEl>
                                          </p:spTgt>
                                        </p:tgtEl>
                                        <p:attrNameLst>
                                          <p:attrName>ppt_h</p:attrName>
                                        </p:attrNameLst>
                                      </p:cBhvr>
                                      <p:tavLst>
                                        <p:tav tm="0">
                                          <p:val>
                                            <p:fltVal val="0"/>
                                          </p:val>
                                        </p:tav>
                                        <p:tav tm="100000">
                                          <p:val>
                                            <p:strVal val="#ppt_h"/>
                                          </p:val>
                                        </p:tav>
                                      </p:tavLst>
                                    </p:anim>
                                    <p:animEffect transition="in" filter="fade">
                                      <p:cBhvr>
                                        <p:cTn id="90" dur="250"/>
                                        <p:tgtEl>
                                          <p:spTgt spid="2">
                                            <p:graphicEl>
                                              <a:dgm id="{850673EA-13BA-46FE-8EBD-6A908F5E76BE}"/>
                                            </p:graphicEl>
                                          </p:spTgt>
                                        </p:tgtEl>
                                      </p:cBhvr>
                                    </p:animEffect>
                                  </p:childTnLst>
                                </p:cTn>
                              </p:par>
                            </p:childTnLst>
                          </p:cTn>
                        </p:par>
                        <p:par>
                          <p:cTn id="91" fill="hold">
                            <p:stCondLst>
                              <p:cond delay="4800"/>
                            </p:stCondLst>
                            <p:childTnLst>
                              <p:par>
                                <p:cTn id="92" presetID="53" presetClass="entr" presetSubtype="16" fill="hold" grpId="0" nodeType="afterEffect">
                                  <p:stCondLst>
                                    <p:cond delay="0"/>
                                  </p:stCondLst>
                                  <p:childTnLst>
                                    <p:set>
                                      <p:cBhvr>
                                        <p:cTn id="93" dur="1" fill="hold">
                                          <p:stCondLst>
                                            <p:cond delay="0"/>
                                          </p:stCondLst>
                                        </p:cTn>
                                        <p:tgtEl>
                                          <p:spTgt spid="2">
                                            <p:graphicEl>
                                              <a:dgm id="{E27000F2-F771-421B-AEE0-3A84DB53D241}"/>
                                            </p:graphicEl>
                                          </p:spTgt>
                                        </p:tgtEl>
                                        <p:attrNameLst>
                                          <p:attrName>style.visibility</p:attrName>
                                        </p:attrNameLst>
                                      </p:cBhvr>
                                      <p:to>
                                        <p:strVal val="visible"/>
                                      </p:to>
                                    </p:set>
                                    <p:anim calcmode="lin" valueType="num">
                                      <p:cBhvr>
                                        <p:cTn id="94" dur="250" fill="hold"/>
                                        <p:tgtEl>
                                          <p:spTgt spid="2">
                                            <p:graphicEl>
                                              <a:dgm id="{E27000F2-F771-421B-AEE0-3A84DB53D241}"/>
                                            </p:graphicEl>
                                          </p:spTgt>
                                        </p:tgtEl>
                                        <p:attrNameLst>
                                          <p:attrName>ppt_w</p:attrName>
                                        </p:attrNameLst>
                                      </p:cBhvr>
                                      <p:tavLst>
                                        <p:tav tm="0">
                                          <p:val>
                                            <p:fltVal val="0"/>
                                          </p:val>
                                        </p:tav>
                                        <p:tav tm="100000">
                                          <p:val>
                                            <p:strVal val="#ppt_w"/>
                                          </p:val>
                                        </p:tav>
                                      </p:tavLst>
                                    </p:anim>
                                    <p:anim calcmode="lin" valueType="num">
                                      <p:cBhvr>
                                        <p:cTn id="95" dur="250" fill="hold"/>
                                        <p:tgtEl>
                                          <p:spTgt spid="2">
                                            <p:graphicEl>
                                              <a:dgm id="{E27000F2-F771-421B-AEE0-3A84DB53D241}"/>
                                            </p:graphicEl>
                                          </p:spTgt>
                                        </p:tgtEl>
                                        <p:attrNameLst>
                                          <p:attrName>ppt_h</p:attrName>
                                        </p:attrNameLst>
                                      </p:cBhvr>
                                      <p:tavLst>
                                        <p:tav tm="0">
                                          <p:val>
                                            <p:fltVal val="0"/>
                                          </p:val>
                                        </p:tav>
                                        <p:tav tm="100000">
                                          <p:val>
                                            <p:strVal val="#ppt_h"/>
                                          </p:val>
                                        </p:tav>
                                      </p:tavLst>
                                    </p:anim>
                                    <p:animEffect transition="in" filter="fade">
                                      <p:cBhvr>
                                        <p:cTn id="96" dur="250"/>
                                        <p:tgtEl>
                                          <p:spTgt spid="2">
                                            <p:graphicEl>
                                              <a:dgm id="{E27000F2-F771-421B-AEE0-3A84DB53D241}"/>
                                            </p:graphicEl>
                                          </p:spTgt>
                                        </p:tgtEl>
                                      </p:cBhvr>
                                    </p:animEffect>
                                  </p:childTnLst>
                                </p:cTn>
                              </p:par>
                            </p:childTnLst>
                          </p:cTn>
                        </p:par>
                        <p:par>
                          <p:cTn id="97" fill="hold">
                            <p:stCondLst>
                              <p:cond delay="5050"/>
                            </p:stCondLst>
                            <p:childTnLst>
                              <p:par>
                                <p:cTn id="98" presetID="53" presetClass="entr" presetSubtype="16" fill="hold" grpId="0" nodeType="afterEffect">
                                  <p:stCondLst>
                                    <p:cond delay="0"/>
                                  </p:stCondLst>
                                  <p:childTnLst>
                                    <p:set>
                                      <p:cBhvr>
                                        <p:cTn id="99" dur="1" fill="hold">
                                          <p:stCondLst>
                                            <p:cond delay="0"/>
                                          </p:stCondLst>
                                        </p:cTn>
                                        <p:tgtEl>
                                          <p:spTgt spid="2">
                                            <p:graphicEl>
                                              <a:dgm id="{DD9CFD54-654B-45F8-BAAB-A335DEEEE24B}"/>
                                            </p:graphicEl>
                                          </p:spTgt>
                                        </p:tgtEl>
                                        <p:attrNameLst>
                                          <p:attrName>style.visibility</p:attrName>
                                        </p:attrNameLst>
                                      </p:cBhvr>
                                      <p:to>
                                        <p:strVal val="visible"/>
                                      </p:to>
                                    </p:set>
                                    <p:anim calcmode="lin" valueType="num">
                                      <p:cBhvr>
                                        <p:cTn id="100" dur="250" fill="hold"/>
                                        <p:tgtEl>
                                          <p:spTgt spid="2">
                                            <p:graphicEl>
                                              <a:dgm id="{DD9CFD54-654B-45F8-BAAB-A335DEEEE24B}"/>
                                            </p:graphicEl>
                                          </p:spTgt>
                                        </p:tgtEl>
                                        <p:attrNameLst>
                                          <p:attrName>ppt_w</p:attrName>
                                        </p:attrNameLst>
                                      </p:cBhvr>
                                      <p:tavLst>
                                        <p:tav tm="0">
                                          <p:val>
                                            <p:fltVal val="0"/>
                                          </p:val>
                                        </p:tav>
                                        <p:tav tm="100000">
                                          <p:val>
                                            <p:strVal val="#ppt_w"/>
                                          </p:val>
                                        </p:tav>
                                      </p:tavLst>
                                    </p:anim>
                                    <p:anim calcmode="lin" valueType="num">
                                      <p:cBhvr>
                                        <p:cTn id="101" dur="250" fill="hold"/>
                                        <p:tgtEl>
                                          <p:spTgt spid="2">
                                            <p:graphicEl>
                                              <a:dgm id="{DD9CFD54-654B-45F8-BAAB-A335DEEEE24B}"/>
                                            </p:graphicEl>
                                          </p:spTgt>
                                        </p:tgtEl>
                                        <p:attrNameLst>
                                          <p:attrName>ppt_h</p:attrName>
                                        </p:attrNameLst>
                                      </p:cBhvr>
                                      <p:tavLst>
                                        <p:tav tm="0">
                                          <p:val>
                                            <p:fltVal val="0"/>
                                          </p:val>
                                        </p:tav>
                                        <p:tav tm="100000">
                                          <p:val>
                                            <p:strVal val="#ppt_h"/>
                                          </p:val>
                                        </p:tav>
                                      </p:tavLst>
                                    </p:anim>
                                    <p:animEffect transition="in" filter="fade">
                                      <p:cBhvr>
                                        <p:cTn id="102" dur="250"/>
                                        <p:tgtEl>
                                          <p:spTgt spid="2">
                                            <p:graphicEl>
                                              <a:dgm id="{DD9CFD54-654B-45F8-BAAB-A335DEEEE24B}"/>
                                            </p:graphicEl>
                                          </p:spTgt>
                                        </p:tgtEl>
                                      </p:cBhvr>
                                    </p:animEffect>
                                  </p:childTnLst>
                                </p:cTn>
                              </p:par>
                            </p:childTnLst>
                          </p:cTn>
                        </p:par>
                        <p:par>
                          <p:cTn id="103" fill="hold">
                            <p:stCondLst>
                              <p:cond delay="5300"/>
                            </p:stCondLst>
                            <p:childTnLst>
                              <p:par>
                                <p:cTn id="104" presetID="53" presetClass="entr" presetSubtype="16" fill="hold" grpId="0" nodeType="afterEffect">
                                  <p:stCondLst>
                                    <p:cond delay="0"/>
                                  </p:stCondLst>
                                  <p:childTnLst>
                                    <p:set>
                                      <p:cBhvr>
                                        <p:cTn id="105" dur="1" fill="hold">
                                          <p:stCondLst>
                                            <p:cond delay="0"/>
                                          </p:stCondLst>
                                        </p:cTn>
                                        <p:tgtEl>
                                          <p:spTgt spid="2">
                                            <p:graphicEl>
                                              <a:dgm id="{93FD6749-72F2-4056-98ED-18F347C06367}"/>
                                            </p:graphicEl>
                                          </p:spTgt>
                                        </p:tgtEl>
                                        <p:attrNameLst>
                                          <p:attrName>style.visibility</p:attrName>
                                        </p:attrNameLst>
                                      </p:cBhvr>
                                      <p:to>
                                        <p:strVal val="visible"/>
                                      </p:to>
                                    </p:set>
                                    <p:anim calcmode="lin" valueType="num">
                                      <p:cBhvr>
                                        <p:cTn id="106" dur="250" fill="hold"/>
                                        <p:tgtEl>
                                          <p:spTgt spid="2">
                                            <p:graphicEl>
                                              <a:dgm id="{93FD6749-72F2-4056-98ED-18F347C06367}"/>
                                            </p:graphicEl>
                                          </p:spTgt>
                                        </p:tgtEl>
                                        <p:attrNameLst>
                                          <p:attrName>ppt_w</p:attrName>
                                        </p:attrNameLst>
                                      </p:cBhvr>
                                      <p:tavLst>
                                        <p:tav tm="0">
                                          <p:val>
                                            <p:fltVal val="0"/>
                                          </p:val>
                                        </p:tav>
                                        <p:tav tm="100000">
                                          <p:val>
                                            <p:strVal val="#ppt_w"/>
                                          </p:val>
                                        </p:tav>
                                      </p:tavLst>
                                    </p:anim>
                                    <p:anim calcmode="lin" valueType="num">
                                      <p:cBhvr>
                                        <p:cTn id="107" dur="250" fill="hold"/>
                                        <p:tgtEl>
                                          <p:spTgt spid="2">
                                            <p:graphicEl>
                                              <a:dgm id="{93FD6749-72F2-4056-98ED-18F347C06367}"/>
                                            </p:graphicEl>
                                          </p:spTgt>
                                        </p:tgtEl>
                                        <p:attrNameLst>
                                          <p:attrName>ppt_h</p:attrName>
                                        </p:attrNameLst>
                                      </p:cBhvr>
                                      <p:tavLst>
                                        <p:tav tm="0">
                                          <p:val>
                                            <p:fltVal val="0"/>
                                          </p:val>
                                        </p:tav>
                                        <p:tav tm="100000">
                                          <p:val>
                                            <p:strVal val="#ppt_h"/>
                                          </p:val>
                                        </p:tav>
                                      </p:tavLst>
                                    </p:anim>
                                    <p:animEffect transition="in" filter="fade">
                                      <p:cBhvr>
                                        <p:cTn id="108" dur="250"/>
                                        <p:tgtEl>
                                          <p:spTgt spid="2">
                                            <p:graphicEl>
                                              <a:dgm id="{93FD6749-72F2-4056-98ED-18F347C06367}"/>
                                            </p:graphicEl>
                                          </p:spTgt>
                                        </p:tgtEl>
                                      </p:cBhvr>
                                    </p:animEffect>
                                  </p:childTnLst>
                                </p:cTn>
                              </p:par>
                            </p:childTnLst>
                          </p:cTn>
                        </p:par>
                        <p:par>
                          <p:cTn id="109" fill="hold">
                            <p:stCondLst>
                              <p:cond delay="5550"/>
                            </p:stCondLst>
                            <p:childTnLst>
                              <p:par>
                                <p:cTn id="110" presetID="53" presetClass="entr" presetSubtype="16" fill="hold" grpId="0" nodeType="afterEffect">
                                  <p:stCondLst>
                                    <p:cond delay="0"/>
                                  </p:stCondLst>
                                  <p:childTnLst>
                                    <p:set>
                                      <p:cBhvr>
                                        <p:cTn id="111" dur="1" fill="hold">
                                          <p:stCondLst>
                                            <p:cond delay="0"/>
                                          </p:stCondLst>
                                        </p:cTn>
                                        <p:tgtEl>
                                          <p:spTgt spid="2">
                                            <p:graphicEl>
                                              <a:dgm id="{3BA8A62C-E7C7-46C5-BB63-67C6D061B76D}"/>
                                            </p:graphicEl>
                                          </p:spTgt>
                                        </p:tgtEl>
                                        <p:attrNameLst>
                                          <p:attrName>style.visibility</p:attrName>
                                        </p:attrNameLst>
                                      </p:cBhvr>
                                      <p:to>
                                        <p:strVal val="visible"/>
                                      </p:to>
                                    </p:set>
                                    <p:anim calcmode="lin" valueType="num">
                                      <p:cBhvr>
                                        <p:cTn id="112" dur="250" fill="hold"/>
                                        <p:tgtEl>
                                          <p:spTgt spid="2">
                                            <p:graphicEl>
                                              <a:dgm id="{3BA8A62C-E7C7-46C5-BB63-67C6D061B76D}"/>
                                            </p:graphicEl>
                                          </p:spTgt>
                                        </p:tgtEl>
                                        <p:attrNameLst>
                                          <p:attrName>ppt_w</p:attrName>
                                        </p:attrNameLst>
                                      </p:cBhvr>
                                      <p:tavLst>
                                        <p:tav tm="0">
                                          <p:val>
                                            <p:fltVal val="0"/>
                                          </p:val>
                                        </p:tav>
                                        <p:tav tm="100000">
                                          <p:val>
                                            <p:strVal val="#ppt_w"/>
                                          </p:val>
                                        </p:tav>
                                      </p:tavLst>
                                    </p:anim>
                                    <p:anim calcmode="lin" valueType="num">
                                      <p:cBhvr>
                                        <p:cTn id="113" dur="250" fill="hold"/>
                                        <p:tgtEl>
                                          <p:spTgt spid="2">
                                            <p:graphicEl>
                                              <a:dgm id="{3BA8A62C-E7C7-46C5-BB63-67C6D061B76D}"/>
                                            </p:graphicEl>
                                          </p:spTgt>
                                        </p:tgtEl>
                                        <p:attrNameLst>
                                          <p:attrName>ppt_h</p:attrName>
                                        </p:attrNameLst>
                                      </p:cBhvr>
                                      <p:tavLst>
                                        <p:tav tm="0">
                                          <p:val>
                                            <p:fltVal val="0"/>
                                          </p:val>
                                        </p:tav>
                                        <p:tav tm="100000">
                                          <p:val>
                                            <p:strVal val="#ppt_h"/>
                                          </p:val>
                                        </p:tav>
                                      </p:tavLst>
                                    </p:anim>
                                    <p:animEffect transition="in" filter="fade">
                                      <p:cBhvr>
                                        <p:cTn id="114" dur="250"/>
                                        <p:tgtEl>
                                          <p:spTgt spid="2">
                                            <p:graphicEl>
                                              <a:dgm id="{3BA8A62C-E7C7-46C5-BB63-67C6D061B76D}"/>
                                            </p:graphicEl>
                                          </p:spTgt>
                                        </p:tgtEl>
                                      </p:cBhvr>
                                    </p:animEffect>
                                  </p:childTnLst>
                                </p:cTn>
                              </p:par>
                            </p:childTnLst>
                          </p:cTn>
                        </p:par>
                        <p:par>
                          <p:cTn id="115" fill="hold">
                            <p:stCondLst>
                              <p:cond delay="5800"/>
                            </p:stCondLst>
                            <p:childTnLst>
                              <p:par>
                                <p:cTn id="116" presetID="53" presetClass="entr" presetSubtype="16" fill="hold" grpId="0" nodeType="afterEffect">
                                  <p:stCondLst>
                                    <p:cond delay="0"/>
                                  </p:stCondLst>
                                  <p:childTnLst>
                                    <p:set>
                                      <p:cBhvr>
                                        <p:cTn id="117" dur="1" fill="hold">
                                          <p:stCondLst>
                                            <p:cond delay="0"/>
                                          </p:stCondLst>
                                        </p:cTn>
                                        <p:tgtEl>
                                          <p:spTgt spid="2">
                                            <p:graphicEl>
                                              <a:dgm id="{3593C62E-A7DA-460B-A6EA-F4EC50480FCA}"/>
                                            </p:graphicEl>
                                          </p:spTgt>
                                        </p:tgtEl>
                                        <p:attrNameLst>
                                          <p:attrName>style.visibility</p:attrName>
                                        </p:attrNameLst>
                                      </p:cBhvr>
                                      <p:to>
                                        <p:strVal val="visible"/>
                                      </p:to>
                                    </p:set>
                                    <p:anim calcmode="lin" valueType="num">
                                      <p:cBhvr>
                                        <p:cTn id="118" dur="250" fill="hold"/>
                                        <p:tgtEl>
                                          <p:spTgt spid="2">
                                            <p:graphicEl>
                                              <a:dgm id="{3593C62E-A7DA-460B-A6EA-F4EC50480FCA}"/>
                                            </p:graphicEl>
                                          </p:spTgt>
                                        </p:tgtEl>
                                        <p:attrNameLst>
                                          <p:attrName>ppt_w</p:attrName>
                                        </p:attrNameLst>
                                      </p:cBhvr>
                                      <p:tavLst>
                                        <p:tav tm="0">
                                          <p:val>
                                            <p:fltVal val="0"/>
                                          </p:val>
                                        </p:tav>
                                        <p:tav tm="100000">
                                          <p:val>
                                            <p:strVal val="#ppt_w"/>
                                          </p:val>
                                        </p:tav>
                                      </p:tavLst>
                                    </p:anim>
                                    <p:anim calcmode="lin" valueType="num">
                                      <p:cBhvr>
                                        <p:cTn id="119" dur="250" fill="hold"/>
                                        <p:tgtEl>
                                          <p:spTgt spid="2">
                                            <p:graphicEl>
                                              <a:dgm id="{3593C62E-A7DA-460B-A6EA-F4EC50480FCA}"/>
                                            </p:graphicEl>
                                          </p:spTgt>
                                        </p:tgtEl>
                                        <p:attrNameLst>
                                          <p:attrName>ppt_h</p:attrName>
                                        </p:attrNameLst>
                                      </p:cBhvr>
                                      <p:tavLst>
                                        <p:tav tm="0">
                                          <p:val>
                                            <p:fltVal val="0"/>
                                          </p:val>
                                        </p:tav>
                                        <p:tav tm="100000">
                                          <p:val>
                                            <p:strVal val="#ppt_h"/>
                                          </p:val>
                                        </p:tav>
                                      </p:tavLst>
                                    </p:anim>
                                    <p:animEffect transition="in" filter="fade">
                                      <p:cBhvr>
                                        <p:cTn id="120" dur="250"/>
                                        <p:tgtEl>
                                          <p:spTgt spid="2">
                                            <p:graphicEl>
                                              <a:dgm id="{3593C62E-A7DA-460B-A6EA-F4EC50480FCA}"/>
                                            </p:graphicEl>
                                          </p:spTgt>
                                        </p:tgtEl>
                                      </p:cBhvr>
                                    </p:animEffect>
                                  </p:childTnLst>
                                </p:cTn>
                              </p:par>
                            </p:childTnLst>
                          </p:cTn>
                        </p:par>
                        <p:par>
                          <p:cTn id="121" fill="hold">
                            <p:stCondLst>
                              <p:cond delay="6050"/>
                            </p:stCondLst>
                            <p:childTnLst>
                              <p:par>
                                <p:cTn id="122" presetID="53" presetClass="entr" presetSubtype="16" fill="hold" grpId="0" nodeType="afterEffect">
                                  <p:stCondLst>
                                    <p:cond delay="0"/>
                                  </p:stCondLst>
                                  <p:childTnLst>
                                    <p:set>
                                      <p:cBhvr>
                                        <p:cTn id="123" dur="1" fill="hold">
                                          <p:stCondLst>
                                            <p:cond delay="0"/>
                                          </p:stCondLst>
                                        </p:cTn>
                                        <p:tgtEl>
                                          <p:spTgt spid="2">
                                            <p:graphicEl>
                                              <a:dgm id="{BC344A2D-F431-47A8-8C90-226D7C6E7CBF}"/>
                                            </p:graphicEl>
                                          </p:spTgt>
                                        </p:tgtEl>
                                        <p:attrNameLst>
                                          <p:attrName>style.visibility</p:attrName>
                                        </p:attrNameLst>
                                      </p:cBhvr>
                                      <p:to>
                                        <p:strVal val="visible"/>
                                      </p:to>
                                    </p:set>
                                    <p:anim calcmode="lin" valueType="num">
                                      <p:cBhvr>
                                        <p:cTn id="124" dur="250" fill="hold"/>
                                        <p:tgtEl>
                                          <p:spTgt spid="2">
                                            <p:graphicEl>
                                              <a:dgm id="{BC344A2D-F431-47A8-8C90-226D7C6E7CBF}"/>
                                            </p:graphicEl>
                                          </p:spTgt>
                                        </p:tgtEl>
                                        <p:attrNameLst>
                                          <p:attrName>ppt_w</p:attrName>
                                        </p:attrNameLst>
                                      </p:cBhvr>
                                      <p:tavLst>
                                        <p:tav tm="0">
                                          <p:val>
                                            <p:fltVal val="0"/>
                                          </p:val>
                                        </p:tav>
                                        <p:tav tm="100000">
                                          <p:val>
                                            <p:strVal val="#ppt_w"/>
                                          </p:val>
                                        </p:tav>
                                      </p:tavLst>
                                    </p:anim>
                                    <p:anim calcmode="lin" valueType="num">
                                      <p:cBhvr>
                                        <p:cTn id="125" dur="250" fill="hold"/>
                                        <p:tgtEl>
                                          <p:spTgt spid="2">
                                            <p:graphicEl>
                                              <a:dgm id="{BC344A2D-F431-47A8-8C90-226D7C6E7CBF}"/>
                                            </p:graphicEl>
                                          </p:spTgt>
                                        </p:tgtEl>
                                        <p:attrNameLst>
                                          <p:attrName>ppt_h</p:attrName>
                                        </p:attrNameLst>
                                      </p:cBhvr>
                                      <p:tavLst>
                                        <p:tav tm="0">
                                          <p:val>
                                            <p:fltVal val="0"/>
                                          </p:val>
                                        </p:tav>
                                        <p:tav tm="100000">
                                          <p:val>
                                            <p:strVal val="#ppt_h"/>
                                          </p:val>
                                        </p:tav>
                                      </p:tavLst>
                                    </p:anim>
                                    <p:animEffect transition="in" filter="fade">
                                      <p:cBhvr>
                                        <p:cTn id="126" dur="250"/>
                                        <p:tgtEl>
                                          <p:spTgt spid="2">
                                            <p:graphicEl>
                                              <a:dgm id="{BC344A2D-F431-47A8-8C90-226D7C6E7CBF}"/>
                                            </p:graphicEl>
                                          </p:spTgt>
                                        </p:tgtEl>
                                      </p:cBhvr>
                                    </p:animEffect>
                                  </p:childTnLst>
                                </p:cTn>
                              </p:par>
                            </p:childTnLst>
                          </p:cTn>
                        </p:par>
                        <p:par>
                          <p:cTn id="127" fill="hold">
                            <p:stCondLst>
                              <p:cond delay="6300"/>
                            </p:stCondLst>
                            <p:childTnLst>
                              <p:par>
                                <p:cTn id="128" presetID="53" presetClass="entr" presetSubtype="16" fill="hold" grpId="0" nodeType="afterEffect">
                                  <p:stCondLst>
                                    <p:cond delay="0"/>
                                  </p:stCondLst>
                                  <p:childTnLst>
                                    <p:set>
                                      <p:cBhvr>
                                        <p:cTn id="129" dur="1" fill="hold">
                                          <p:stCondLst>
                                            <p:cond delay="0"/>
                                          </p:stCondLst>
                                        </p:cTn>
                                        <p:tgtEl>
                                          <p:spTgt spid="2">
                                            <p:graphicEl>
                                              <a:dgm id="{D59D0211-4228-44F2-B6A5-21FB145690FF}"/>
                                            </p:graphicEl>
                                          </p:spTgt>
                                        </p:tgtEl>
                                        <p:attrNameLst>
                                          <p:attrName>style.visibility</p:attrName>
                                        </p:attrNameLst>
                                      </p:cBhvr>
                                      <p:to>
                                        <p:strVal val="visible"/>
                                      </p:to>
                                    </p:set>
                                    <p:anim calcmode="lin" valueType="num">
                                      <p:cBhvr>
                                        <p:cTn id="130" dur="250" fill="hold"/>
                                        <p:tgtEl>
                                          <p:spTgt spid="2">
                                            <p:graphicEl>
                                              <a:dgm id="{D59D0211-4228-44F2-B6A5-21FB145690FF}"/>
                                            </p:graphicEl>
                                          </p:spTgt>
                                        </p:tgtEl>
                                        <p:attrNameLst>
                                          <p:attrName>ppt_w</p:attrName>
                                        </p:attrNameLst>
                                      </p:cBhvr>
                                      <p:tavLst>
                                        <p:tav tm="0">
                                          <p:val>
                                            <p:fltVal val="0"/>
                                          </p:val>
                                        </p:tav>
                                        <p:tav tm="100000">
                                          <p:val>
                                            <p:strVal val="#ppt_w"/>
                                          </p:val>
                                        </p:tav>
                                      </p:tavLst>
                                    </p:anim>
                                    <p:anim calcmode="lin" valueType="num">
                                      <p:cBhvr>
                                        <p:cTn id="131" dur="250" fill="hold"/>
                                        <p:tgtEl>
                                          <p:spTgt spid="2">
                                            <p:graphicEl>
                                              <a:dgm id="{D59D0211-4228-44F2-B6A5-21FB145690FF}"/>
                                            </p:graphicEl>
                                          </p:spTgt>
                                        </p:tgtEl>
                                        <p:attrNameLst>
                                          <p:attrName>ppt_h</p:attrName>
                                        </p:attrNameLst>
                                      </p:cBhvr>
                                      <p:tavLst>
                                        <p:tav tm="0">
                                          <p:val>
                                            <p:fltVal val="0"/>
                                          </p:val>
                                        </p:tav>
                                        <p:tav tm="100000">
                                          <p:val>
                                            <p:strVal val="#ppt_h"/>
                                          </p:val>
                                        </p:tav>
                                      </p:tavLst>
                                    </p:anim>
                                    <p:animEffect transition="in" filter="fade">
                                      <p:cBhvr>
                                        <p:cTn id="132" dur="250"/>
                                        <p:tgtEl>
                                          <p:spTgt spid="2">
                                            <p:graphicEl>
                                              <a:dgm id="{D59D0211-4228-44F2-B6A5-21FB145690FF}"/>
                                            </p:graphicEl>
                                          </p:spTgt>
                                        </p:tgtEl>
                                      </p:cBhvr>
                                    </p:animEffect>
                                  </p:childTnLst>
                                </p:cTn>
                              </p:par>
                            </p:childTnLst>
                          </p:cTn>
                        </p:par>
                        <p:par>
                          <p:cTn id="133" fill="hold">
                            <p:stCondLst>
                              <p:cond delay="6550"/>
                            </p:stCondLst>
                            <p:childTnLst>
                              <p:par>
                                <p:cTn id="134" presetID="53" presetClass="entr" presetSubtype="16" fill="hold" grpId="0" nodeType="afterEffect">
                                  <p:stCondLst>
                                    <p:cond delay="0"/>
                                  </p:stCondLst>
                                  <p:childTnLst>
                                    <p:set>
                                      <p:cBhvr>
                                        <p:cTn id="135" dur="1" fill="hold">
                                          <p:stCondLst>
                                            <p:cond delay="0"/>
                                          </p:stCondLst>
                                        </p:cTn>
                                        <p:tgtEl>
                                          <p:spTgt spid="2">
                                            <p:graphicEl>
                                              <a:dgm id="{C76943E9-71A6-46B0-B1EC-D3C987BA9171}"/>
                                            </p:graphicEl>
                                          </p:spTgt>
                                        </p:tgtEl>
                                        <p:attrNameLst>
                                          <p:attrName>style.visibility</p:attrName>
                                        </p:attrNameLst>
                                      </p:cBhvr>
                                      <p:to>
                                        <p:strVal val="visible"/>
                                      </p:to>
                                    </p:set>
                                    <p:anim calcmode="lin" valueType="num">
                                      <p:cBhvr>
                                        <p:cTn id="136" dur="250" fill="hold"/>
                                        <p:tgtEl>
                                          <p:spTgt spid="2">
                                            <p:graphicEl>
                                              <a:dgm id="{C76943E9-71A6-46B0-B1EC-D3C987BA9171}"/>
                                            </p:graphicEl>
                                          </p:spTgt>
                                        </p:tgtEl>
                                        <p:attrNameLst>
                                          <p:attrName>ppt_w</p:attrName>
                                        </p:attrNameLst>
                                      </p:cBhvr>
                                      <p:tavLst>
                                        <p:tav tm="0">
                                          <p:val>
                                            <p:fltVal val="0"/>
                                          </p:val>
                                        </p:tav>
                                        <p:tav tm="100000">
                                          <p:val>
                                            <p:strVal val="#ppt_w"/>
                                          </p:val>
                                        </p:tav>
                                      </p:tavLst>
                                    </p:anim>
                                    <p:anim calcmode="lin" valueType="num">
                                      <p:cBhvr>
                                        <p:cTn id="137" dur="250" fill="hold"/>
                                        <p:tgtEl>
                                          <p:spTgt spid="2">
                                            <p:graphicEl>
                                              <a:dgm id="{C76943E9-71A6-46B0-B1EC-D3C987BA9171}"/>
                                            </p:graphicEl>
                                          </p:spTgt>
                                        </p:tgtEl>
                                        <p:attrNameLst>
                                          <p:attrName>ppt_h</p:attrName>
                                        </p:attrNameLst>
                                      </p:cBhvr>
                                      <p:tavLst>
                                        <p:tav tm="0">
                                          <p:val>
                                            <p:fltVal val="0"/>
                                          </p:val>
                                        </p:tav>
                                        <p:tav tm="100000">
                                          <p:val>
                                            <p:strVal val="#ppt_h"/>
                                          </p:val>
                                        </p:tav>
                                      </p:tavLst>
                                    </p:anim>
                                    <p:animEffect transition="in" filter="fade">
                                      <p:cBhvr>
                                        <p:cTn id="138" dur="250"/>
                                        <p:tgtEl>
                                          <p:spTgt spid="2">
                                            <p:graphicEl>
                                              <a:dgm id="{C76943E9-71A6-46B0-B1EC-D3C987BA9171}"/>
                                            </p:graphicEl>
                                          </p:spTgt>
                                        </p:tgtEl>
                                      </p:cBhvr>
                                    </p:animEffect>
                                  </p:childTnLst>
                                </p:cTn>
                              </p:par>
                            </p:childTnLst>
                          </p:cTn>
                        </p:par>
                        <p:par>
                          <p:cTn id="139" fill="hold">
                            <p:stCondLst>
                              <p:cond delay="6800"/>
                            </p:stCondLst>
                            <p:childTnLst>
                              <p:par>
                                <p:cTn id="140" presetID="53" presetClass="entr" presetSubtype="16" fill="hold" grpId="0" nodeType="afterEffect">
                                  <p:stCondLst>
                                    <p:cond delay="0"/>
                                  </p:stCondLst>
                                  <p:childTnLst>
                                    <p:set>
                                      <p:cBhvr>
                                        <p:cTn id="141" dur="1" fill="hold">
                                          <p:stCondLst>
                                            <p:cond delay="0"/>
                                          </p:stCondLst>
                                        </p:cTn>
                                        <p:tgtEl>
                                          <p:spTgt spid="2">
                                            <p:graphicEl>
                                              <a:dgm id="{0282D2B7-BE20-4C69-816E-0C763DB61B20}"/>
                                            </p:graphicEl>
                                          </p:spTgt>
                                        </p:tgtEl>
                                        <p:attrNameLst>
                                          <p:attrName>style.visibility</p:attrName>
                                        </p:attrNameLst>
                                      </p:cBhvr>
                                      <p:to>
                                        <p:strVal val="visible"/>
                                      </p:to>
                                    </p:set>
                                    <p:anim calcmode="lin" valueType="num">
                                      <p:cBhvr>
                                        <p:cTn id="142" dur="250" fill="hold"/>
                                        <p:tgtEl>
                                          <p:spTgt spid="2">
                                            <p:graphicEl>
                                              <a:dgm id="{0282D2B7-BE20-4C69-816E-0C763DB61B20}"/>
                                            </p:graphicEl>
                                          </p:spTgt>
                                        </p:tgtEl>
                                        <p:attrNameLst>
                                          <p:attrName>ppt_w</p:attrName>
                                        </p:attrNameLst>
                                      </p:cBhvr>
                                      <p:tavLst>
                                        <p:tav tm="0">
                                          <p:val>
                                            <p:fltVal val="0"/>
                                          </p:val>
                                        </p:tav>
                                        <p:tav tm="100000">
                                          <p:val>
                                            <p:strVal val="#ppt_w"/>
                                          </p:val>
                                        </p:tav>
                                      </p:tavLst>
                                    </p:anim>
                                    <p:anim calcmode="lin" valueType="num">
                                      <p:cBhvr>
                                        <p:cTn id="143" dur="250" fill="hold"/>
                                        <p:tgtEl>
                                          <p:spTgt spid="2">
                                            <p:graphicEl>
                                              <a:dgm id="{0282D2B7-BE20-4C69-816E-0C763DB61B20}"/>
                                            </p:graphicEl>
                                          </p:spTgt>
                                        </p:tgtEl>
                                        <p:attrNameLst>
                                          <p:attrName>ppt_h</p:attrName>
                                        </p:attrNameLst>
                                      </p:cBhvr>
                                      <p:tavLst>
                                        <p:tav tm="0">
                                          <p:val>
                                            <p:fltVal val="0"/>
                                          </p:val>
                                        </p:tav>
                                        <p:tav tm="100000">
                                          <p:val>
                                            <p:strVal val="#ppt_h"/>
                                          </p:val>
                                        </p:tav>
                                      </p:tavLst>
                                    </p:anim>
                                    <p:animEffect transition="in" filter="fade">
                                      <p:cBhvr>
                                        <p:cTn id="144" dur="250"/>
                                        <p:tgtEl>
                                          <p:spTgt spid="2">
                                            <p:graphicEl>
                                              <a:dgm id="{0282D2B7-BE20-4C69-816E-0C763DB61B20}"/>
                                            </p:graphicEl>
                                          </p:spTgt>
                                        </p:tgtEl>
                                      </p:cBhvr>
                                    </p:animEffect>
                                  </p:childTnLst>
                                </p:cTn>
                              </p:par>
                            </p:childTnLst>
                          </p:cTn>
                        </p:par>
                        <p:par>
                          <p:cTn id="145" fill="hold">
                            <p:stCondLst>
                              <p:cond delay="7050"/>
                            </p:stCondLst>
                            <p:childTnLst>
                              <p:par>
                                <p:cTn id="146" presetID="53" presetClass="entr" presetSubtype="16" fill="hold" grpId="0" nodeType="afterEffect">
                                  <p:stCondLst>
                                    <p:cond delay="0"/>
                                  </p:stCondLst>
                                  <p:childTnLst>
                                    <p:set>
                                      <p:cBhvr>
                                        <p:cTn id="147" dur="1" fill="hold">
                                          <p:stCondLst>
                                            <p:cond delay="0"/>
                                          </p:stCondLst>
                                        </p:cTn>
                                        <p:tgtEl>
                                          <p:spTgt spid="2">
                                            <p:graphicEl>
                                              <a:dgm id="{2ED8ABDA-3C3B-4C5E-B71B-B8BB555CF84D}"/>
                                            </p:graphicEl>
                                          </p:spTgt>
                                        </p:tgtEl>
                                        <p:attrNameLst>
                                          <p:attrName>style.visibility</p:attrName>
                                        </p:attrNameLst>
                                      </p:cBhvr>
                                      <p:to>
                                        <p:strVal val="visible"/>
                                      </p:to>
                                    </p:set>
                                    <p:anim calcmode="lin" valueType="num">
                                      <p:cBhvr>
                                        <p:cTn id="148" dur="250" fill="hold"/>
                                        <p:tgtEl>
                                          <p:spTgt spid="2">
                                            <p:graphicEl>
                                              <a:dgm id="{2ED8ABDA-3C3B-4C5E-B71B-B8BB555CF84D}"/>
                                            </p:graphicEl>
                                          </p:spTgt>
                                        </p:tgtEl>
                                        <p:attrNameLst>
                                          <p:attrName>ppt_w</p:attrName>
                                        </p:attrNameLst>
                                      </p:cBhvr>
                                      <p:tavLst>
                                        <p:tav tm="0">
                                          <p:val>
                                            <p:fltVal val="0"/>
                                          </p:val>
                                        </p:tav>
                                        <p:tav tm="100000">
                                          <p:val>
                                            <p:strVal val="#ppt_w"/>
                                          </p:val>
                                        </p:tav>
                                      </p:tavLst>
                                    </p:anim>
                                    <p:anim calcmode="lin" valueType="num">
                                      <p:cBhvr>
                                        <p:cTn id="149" dur="250" fill="hold"/>
                                        <p:tgtEl>
                                          <p:spTgt spid="2">
                                            <p:graphicEl>
                                              <a:dgm id="{2ED8ABDA-3C3B-4C5E-B71B-B8BB555CF84D}"/>
                                            </p:graphicEl>
                                          </p:spTgt>
                                        </p:tgtEl>
                                        <p:attrNameLst>
                                          <p:attrName>ppt_h</p:attrName>
                                        </p:attrNameLst>
                                      </p:cBhvr>
                                      <p:tavLst>
                                        <p:tav tm="0">
                                          <p:val>
                                            <p:fltVal val="0"/>
                                          </p:val>
                                        </p:tav>
                                        <p:tav tm="100000">
                                          <p:val>
                                            <p:strVal val="#ppt_h"/>
                                          </p:val>
                                        </p:tav>
                                      </p:tavLst>
                                    </p:anim>
                                    <p:animEffect transition="in" filter="fade">
                                      <p:cBhvr>
                                        <p:cTn id="150" dur="250"/>
                                        <p:tgtEl>
                                          <p:spTgt spid="2">
                                            <p:graphicEl>
                                              <a:dgm id="{2ED8ABDA-3C3B-4C5E-B71B-B8BB555CF84D}"/>
                                            </p:graphicEl>
                                          </p:spTgt>
                                        </p:tgtEl>
                                      </p:cBhvr>
                                    </p:animEffect>
                                  </p:childTnLst>
                                </p:cTn>
                              </p:par>
                            </p:childTnLst>
                          </p:cTn>
                        </p:par>
                        <p:par>
                          <p:cTn id="151" fill="hold">
                            <p:stCondLst>
                              <p:cond delay="7300"/>
                            </p:stCondLst>
                            <p:childTnLst>
                              <p:par>
                                <p:cTn id="152" presetID="53" presetClass="entr" presetSubtype="16" fill="hold" grpId="0" nodeType="afterEffect">
                                  <p:stCondLst>
                                    <p:cond delay="0"/>
                                  </p:stCondLst>
                                  <p:childTnLst>
                                    <p:set>
                                      <p:cBhvr>
                                        <p:cTn id="153" dur="1" fill="hold">
                                          <p:stCondLst>
                                            <p:cond delay="0"/>
                                          </p:stCondLst>
                                        </p:cTn>
                                        <p:tgtEl>
                                          <p:spTgt spid="2">
                                            <p:graphicEl>
                                              <a:dgm id="{AFF2AF2A-4248-4DC4-B79C-47A5E438AFD4}"/>
                                            </p:graphicEl>
                                          </p:spTgt>
                                        </p:tgtEl>
                                        <p:attrNameLst>
                                          <p:attrName>style.visibility</p:attrName>
                                        </p:attrNameLst>
                                      </p:cBhvr>
                                      <p:to>
                                        <p:strVal val="visible"/>
                                      </p:to>
                                    </p:set>
                                    <p:anim calcmode="lin" valueType="num">
                                      <p:cBhvr>
                                        <p:cTn id="154" dur="250" fill="hold"/>
                                        <p:tgtEl>
                                          <p:spTgt spid="2">
                                            <p:graphicEl>
                                              <a:dgm id="{AFF2AF2A-4248-4DC4-B79C-47A5E438AFD4}"/>
                                            </p:graphicEl>
                                          </p:spTgt>
                                        </p:tgtEl>
                                        <p:attrNameLst>
                                          <p:attrName>ppt_w</p:attrName>
                                        </p:attrNameLst>
                                      </p:cBhvr>
                                      <p:tavLst>
                                        <p:tav tm="0">
                                          <p:val>
                                            <p:fltVal val="0"/>
                                          </p:val>
                                        </p:tav>
                                        <p:tav tm="100000">
                                          <p:val>
                                            <p:strVal val="#ppt_w"/>
                                          </p:val>
                                        </p:tav>
                                      </p:tavLst>
                                    </p:anim>
                                    <p:anim calcmode="lin" valueType="num">
                                      <p:cBhvr>
                                        <p:cTn id="155" dur="250" fill="hold"/>
                                        <p:tgtEl>
                                          <p:spTgt spid="2">
                                            <p:graphicEl>
                                              <a:dgm id="{AFF2AF2A-4248-4DC4-B79C-47A5E438AFD4}"/>
                                            </p:graphicEl>
                                          </p:spTgt>
                                        </p:tgtEl>
                                        <p:attrNameLst>
                                          <p:attrName>ppt_h</p:attrName>
                                        </p:attrNameLst>
                                      </p:cBhvr>
                                      <p:tavLst>
                                        <p:tav tm="0">
                                          <p:val>
                                            <p:fltVal val="0"/>
                                          </p:val>
                                        </p:tav>
                                        <p:tav tm="100000">
                                          <p:val>
                                            <p:strVal val="#ppt_h"/>
                                          </p:val>
                                        </p:tav>
                                      </p:tavLst>
                                    </p:anim>
                                    <p:animEffect transition="in" filter="fade">
                                      <p:cBhvr>
                                        <p:cTn id="156" dur="250"/>
                                        <p:tgtEl>
                                          <p:spTgt spid="2">
                                            <p:graphicEl>
                                              <a:dgm id="{AFF2AF2A-4248-4DC4-B79C-47A5E438AFD4}"/>
                                            </p:graphicEl>
                                          </p:spTgt>
                                        </p:tgtEl>
                                      </p:cBhvr>
                                    </p:animEffect>
                                  </p:childTnLst>
                                </p:cTn>
                              </p:par>
                            </p:childTnLst>
                          </p:cTn>
                        </p:par>
                        <p:par>
                          <p:cTn id="157" fill="hold">
                            <p:stCondLst>
                              <p:cond delay="7550"/>
                            </p:stCondLst>
                            <p:childTnLst>
                              <p:par>
                                <p:cTn id="158" presetID="53" presetClass="entr" presetSubtype="16" fill="hold" grpId="0" nodeType="afterEffect">
                                  <p:stCondLst>
                                    <p:cond delay="0"/>
                                  </p:stCondLst>
                                  <p:childTnLst>
                                    <p:set>
                                      <p:cBhvr>
                                        <p:cTn id="159" dur="1" fill="hold">
                                          <p:stCondLst>
                                            <p:cond delay="0"/>
                                          </p:stCondLst>
                                        </p:cTn>
                                        <p:tgtEl>
                                          <p:spTgt spid="2">
                                            <p:graphicEl>
                                              <a:dgm id="{0EF47DD1-9277-4B9B-A9D8-2E30EB9199D6}"/>
                                            </p:graphicEl>
                                          </p:spTgt>
                                        </p:tgtEl>
                                        <p:attrNameLst>
                                          <p:attrName>style.visibility</p:attrName>
                                        </p:attrNameLst>
                                      </p:cBhvr>
                                      <p:to>
                                        <p:strVal val="visible"/>
                                      </p:to>
                                    </p:set>
                                    <p:anim calcmode="lin" valueType="num">
                                      <p:cBhvr>
                                        <p:cTn id="160" dur="250" fill="hold"/>
                                        <p:tgtEl>
                                          <p:spTgt spid="2">
                                            <p:graphicEl>
                                              <a:dgm id="{0EF47DD1-9277-4B9B-A9D8-2E30EB9199D6}"/>
                                            </p:graphicEl>
                                          </p:spTgt>
                                        </p:tgtEl>
                                        <p:attrNameLst>
                                          <p:attrName>ppt_w</p:attrName>
                                        </p:attrNameLst>
                                      </p:cBhvr>
                                      <p:tavLst>
                                        <p:tav tm="0">
                                          <p:val>
                                            <p:fltVal val="0"/>
                                          </p:val>
                                        </p:tav>
                                        <p:tav tm="100000">
                                          <p:val>
                                            <p:strVal val="#ppt_w"/>
                                          </p:val>
                                        </p:tav>
                                      </p:tavLst>
                                    </p:anim>
                                    <p:anim calcmode="lin" valueType="num">
                                      <p:cBhvr>
                                        <p:cTn id="161" dur="250" fill="hold"/>
                                        <p:tgtEl>
                                          <p:spTgt spid="2">
                                            <p:graphicEl>
                                              <a:dgm id="{0EF47DD1-9277-4B9B-A9D8-2E30EB9199D6}"/>
                                            </p:graphicEl>
                                          </p:spTgt>
                                        </p:tgtEl>
                                        <p:attrNameLst>
                                          <p:attrName>ppt_h</p:attrName>
                                        </p:attrNameLst>
                                      </p:cBhvr>
                                      <p:tavLst>
                                        <p:tav tm="0">
                                          <p:val>
                                            <p:fltVal val="0"/>
                                          </p:val>
                                        </p:tav>
                                        <p:tav tm="100000">
                                          <p:val>
                                            <p:strVal val="#ppt_h"/>
                                          </p:val>
                                        </p:tav>
                                      </p:tavLst>
                                    </p:anim>
                                    <p:animEffect transition="in" filter="fade">
                                      <p:cBhvr>
                                        <p:cTn id="162" dur="250"/>
                                        <p:tgtEl>
                                          <p:spTgt spid="2">
                                            <p:graphicEl>
                                              <a:dgm id="{0EF47DD1-9277-4B9B-A9D8-2E30EB9199D6}"/>
                                            </p:graphicEl>
                                          </p:spTgt>
                                        </p:tgtEl>
                                      </p:cBhvr>
                                    </p:animEffect>
                                  </p:childTnLst>
                                </p:cTn>
                              </p:par>
                            </p:childTnLst>
                          </p:cTn>
                        </p:par>
                        <p:par>
                          <p:cTn id="163" fill="hold">
                            <p:stCondLst>
                              <p:cond delay="7800"/>
                            </p:stCondLst>
                            <p:childTnLst>
                              <p:par>
                                <p:cTn id="164" presetID="53" presetClass="entr" presetSubtype="16" fill="hold" grpId="0" nodeType="afterEffect">
                                  <p:stCondLst>
                                    <p:cond delay="0"/>
                                  </p:stCondLst>
                                  <p:childTnLst>
                                    <p:set>
                                      <p:cBhvr>
                                        <p:cTn id="165" dur="1" fill="hold">
                                          <p:stCondLst>
                                            <p:cond delay="0"/>
                                          </p:stCondLst>
                                        </p:cTn>
                                        <p:tgtEl>
                                          <p:spTgt spid="2">
                                            <p:graphicEl>
                                              <a:dgm id="{DFF54954-0B71-4711-B2A0-6B4F8EA06300}"/>
                                            </p:graphicEl>
                                          </p:spTgt>
                                        </p:tgtEl>
                                        <p:attrNameLst>
                                          <p:attrName>style.visibility</p:attrName>
                                        </p:attrNameLst>
                                      </p:cBhvr>
                                      <p:to>
                                        <p:strVal val="visible"/>
                                      </p:to>
                                    </p:set>
                                    <p:anim calcmode="lin" valueType="num">
                                      <p:cBhvr>
                                        <p:cTn id="166" dur="250" fill="hold"/>
                                        <p:tgtEl>
                                          <p:spTgt spid="2">
                                            <p:graphicEl>
                                              <a:dgm id="{DFF54954-0B71-4711-B2A0-6B4F8EA06300}"/>
                                            </p:graphicEl>
                                          </p:spTgt>
                                        </p:tgtEl>
                                        <p:attrNameLst>
                                          <p:attrName>ppt_w</p:attrName>
                                        </p:attrNameLst>
                                      </p:cBhvr>
                                      <p:tavLst>
                                        <p:tav tm="0">
                                          <p:val>
                                            <p:fltVal val="0"/>
                                          </p:val>
                                        </p:tav>
                                        <p:tav tm="100000">
                                          <p:val>
                                            <p:strVal val="#ppt_w"/>
                                          </p:val>
                                        </p:tav>
                                      </p:tavLst>
                                    </p:anim>
                                    <p:anim calcmode="lin" valueType="num">
                                      <p:cBhvr>
                                        <p:cTn id="167" dur="250" fill="hold"/>
                                        <p:tgtEl>
                                          <p:spTgt spid="2">
                                            <p:graphicEl>
                                              <a:dgm id="{DFF54954-0B71-4711-B2A0-6B4F8EA06300}"/>
                                            </p:graphicEl>
                                          </p:spTgt>
                                        </p:tgtEl>
                                        <p:attrNameLst>
                                          <p:attrName>ppt_h</p:attrName>
                                        </p:attrNameLst>
                                      </p:cBhvr>
                                      <p:tavLst>
                                        <p:tav tm="0">
                                          <p:val>
                                            <p:fltVal val="0"/>
                                          </p:val>
                                        </p:tav>
                                        <p:tav tm="100000">
                                          <p:val>
                                            <p:strVal val="#ppt_h"/>
                                          </p:val>
                                        </p:tav>
                                      </p:tavLst>
                                    </p:anim>
                                    <p:animEffect transition="in" filter="fade">
                                      <p:cBhvr>
                                        <p:cTn id="168" dur="250"/>
                                        <p:tgtEl>
                                          <p:spTgt spid="2">
                                            <p:graphicEl>
                                              <a:dgm id="{DFF54954-0B71-4711-B2A0-6B4F8EA06300}"/>
                                            </p:graphicEl>
                                          </p:spTgt>
                                        </p:tgtEl>
                                      </p:cBhvr>
                                    </p:animEffect>
                                  </p:childTnLst>
                                </p:cTn>
                              </p:par>
                            </p:childTnLst>
                          </p:cTn>
                        </p:par>
                        <p:par>
                          <p:cTn id="169" fill="hold">
                            <p:stCondLst>
                              <p:cond delay="8050"/>
                            </p:stCondLst>
                            <p:childTnLst>
                              <p:par>
                                <p:cTn id="170" presetID="53" presetClass="entr" presetSubtype="16" fill="hold" grpId="0" nodeType="afterEffect">
                                  <p:stCondLst>
                                    <p:cond delay="0"/>
                                  </p:stCondLst>
                                  <p:childTnLst>
                                    <p:set>
                                      <p:cBhvr>
                                        <p:cTn id="171" dur="1" fill="hold">
                                          <p:stCondLst>
                                            <p:cond delay="0"/>
                                          </p:stCondLst>
                                        </p:cTn>
                                        <p:tgtEl>
                                          <p:spTgt spid="2">
                                            <p:graphicEl>
                                              <a:dgm id="{5CBDDA50-6479-4BE9-8B69-56F054DD01C9}"/>
                                            </p:graphicEl>
                                          </p:spTgt>
                                        </p:tgtEl>
                                        <p:attrNameLst>
                                          <p:attrName>style.visibility</p:attrName>
                                        </p:attrNameLst>
                                      </p:cBhvr>
                                      <p:to>
                                        <p:strVal val="visible"/>
                                      </p:to>
                                    </p:set>
                                    <p:anim calcmode="lin" valueType="num">
                                      <p:cBhvr>
                                        <p:cTn id="172" dur="250" fill="hold"/>
                                        <p:tgtEl>
                                          <p:spTgt spid="2">
                                            <p:graphicEl>
                                              <a:dgm id="{5CBDDA50-6479-4BE9-8B69-56F054DD01C9}"/>
                                            </p:graphicEl>
                                          </p:spTgt>
                                        </p:tgtEl>
                                        <p:attrNameLst>
                                          <p:attrName>ppt_w</p:attrName>
                                        </p:attrNameLst>
                                      </p:cBhvr>
                                      <p:tavLst>
                                        <p:tav tm="0">
                                          <p:val>
                                            <p:fltVal val="0"/>
                                          </p:val>
                                        </p:tav>
                                        <p:tav tm="100000">
                                          <p:val>
                                            <p:strVal val="#ppt_w"/>
                                          </p:val>
                                        </p:tav>
                                      </p:tavLst>
                                    </p:anim>
                                    <p:anim calcmode="lin" valueType="num">
                                      <p:cBhvr>
                                        <p:cTn id="173" dur="250" fill="hold"/>
                                        <p:tgtEl>
                                          <p:spTgt spid="2">
                                            <p:graphicEl>
                                              <a:dgm id="{5CBDDA50-6479-4BE9-8B69-56F054DD01C9}"/>
                                            </p:graphicEl>
                                          </p:spTgt>
                                        </p:tgtEl>
                                        <p:attrNameLst>
                                          <p:attrName>ppt_h</p:attrName>
                                        </p:attrNameLst>
                                      </p:cBhvr>
                                      <p:tavLst>
                                        <p:tav tm="0">
                                          <p:val>
                                            <p:fltVal val="0"/>
                                          </p:val>
                                        </p:tav>
                                        <p:tav tm="100000">
                                          <p:val>
                                            <p:strVal val="#ppt_h"/>
                                          </p:val>
                                        </p:tav>
                                      </p:tavLst>
                                    </p:anim>
                                    <p:animEffect transition="in" filter="fade">
                                      <p:cBhvr>
                                        <p:cTn id="174" dur="250"/>
                                        <p:tgtEl>
                                          <p:spTgt spid="2">
                                            <p:graphicEl>
                                              <a:dgm id="{5CBDDA50-6479-4BE9-8B69-56F054DD01C9}"/>
                                            </p:graphicEl>
                                          </p:spTgt>
                                        </p:tgtEl>
                                      </p:cBhvr>
                                    </p:animEffect>
                                  </p:childTnLst>
                                </p:cTn>
                              </p:par>
                            </p:childTnLst>
                          </p:cTn>
                        </p:par>
                        <p:par>
                          <p:cTn id="175" fill="hold">
                            <p:stCondLst>
                              <p:cond delay="8300"/>
                            </p:stCondLst>
                            <p:childTnLst>
                              <p:par>
                                <p:cTn id="176" presetID="53" presetClass="entr" presetSubtype="16" fill="hold" grpId="0" nodeType="afterEffect">
                                  <p:stCondLst>
                                    <p:cond delay="0"/>
                                  </p:stCondLst>
                                  <p:childTnLst>
                                    <p:set>
                                      <p:cBhvr>
                                        <p:cTn id="177" dur="1" fill="hold">
                                          <p:stCondLst>
                                            <p:cond delay="0"/>
                                          </p:stCondLst>
                                        </p:cTn>
                                        <p:tgtEl>
                                          <p:spTgt spid="2">
                                            <p:graphicEl>
                                              <a:dgm id="{2E691D45-4EAF-439F-90DA-BDF760EDEC3E}"/>
                                            </p:graphicEl>
                                          </p:spTgt>
                                        </p:tgtEl>
                                        <p:attrNameLst>
                                          <p:attrName>style.visibility</p:attrName>
                                        </p:attrNameLst>
                                      </p:cBhvr>
                                      <p:to>
                                        <p:strVal val="visible"/>
                                      </p:to>
                                    </p:set>
                                    <p:anim calcmode="lin" valueType="num">
                                      <p:cBhvr>
                                        <p:cTn id="178" dur="250" fill="hold"/>
                                        <p:tgtEl>
                                          <p:spTgt spid="2">
                                            <p:graphicEl>
                                              <a:dgm id="{2E691D45-4EAF-439F-90DA-BDF760EDEC3E}"/>
                                            </p:graphicEl>
                                          </p:spTgt>
                                        </p:tgtEl>
                                        <p:attrNameLst>
                                          <p:attrName>ppt_w</p:attrName>
                                        </p:attrNameLst>
                                      </p:cBhvr>
                                      <p:tavLst>
                                        <p:tav tm="0">
                                          <p:val>
                                            <p:fltVal val="0"/>
                                          </p:val>
                                        </p:tav>
                                        <p:tav tm="100000">
                                          <p:val>
                                            <p:strVal val="#ppt_w"/>
                                          </p:val>
                                        </p:tav>
                                      </p:tavLst>
                                    </p:anim>
                                    <p:anim calcmode="lin" valueType="num">
                                      <p:cBhvr>
                                        <p:cTn id="179" dur="250" fill="hold"/>
                                        <p:tgtEl>
                                          <p:spTgt spid="2">
                                            <p:graphicEl>
                                              <a:dgm id="{2E691D45-4EAF-439F-90DA-BDF760EDEC3E}"/>
                                            </p:graphicEl>
                                          </p:spTgt>
                                        </p:tgtEl>
                                        <p:attrNameLst>
                                          <p:attrName>ppt_h</p:attrName>
                                        </p:attrNameLst>
                                      </p:cBhvr>
                                      <p:tavLst>
                                        <p:tav tm="0">
                                          <p:val>
                                            <p:fltVal val="0"/>
                                          </p:val>
                                        </p:tav>
                                        <p:tav tm="100000">
                                          <p:val>
                                            <p:strVal val="#ppt_h"/>
                                          </p:val>
                                        </p:tav>
                                      </p:tavLst>
                                    </p:anim>
                                    <p:animEffect transition="in" filter="fade">
                                      <p:cBhvr>
                                        <p:cTn id="180" dur="250"/>
                                        <p:tgtEl>
                                          <p:spTgt spid="2">
                                            <p:graphicEl>
                                              <a:dgm id="{2E691D45-4EAF-439F-90DA-BDF760EDEC3E}"/>
                                            </p:graphicEl>
                                          </p:spTgt>
                                        </p:tgtEl>
                                      </p:cBhvr>
                                    </p:animEffect>
                                  </p:childTnLst>
                                </p:cTn>
                              </p:par>
                            </p:childTnLst>
                          </p:cTn>
                        </p:par>
                        <p:par>
                          <p:cTn id="181" fill="hold">
                            <p:stCondLst>
                              <p:cond delay="8550"/>
                            </p:stCondLst>
                            <p:childTnLst>
                              <p:par>
                                <p:cTn id="182" presetID="53" presetClass="entr" presetSubtype="16" fill="hold" grpId="0" nodeType="afterEffect">
                                  <p:stCondLst>
                                    <p:cond delay="0"/>
                                  </p:stCondLst>
                                  <p:childTnLst>
                                    <p:set>
                                      <p:cBhvr>
                                        <p:cTn id="183" dur="1" fill="hold">
                                          <p:stCondLst>
                                            <p:cond delay="0"/>
                                          </p:stCondLst>
                                        </p:cTn>
                                        <p:tgtEl>
                                          <p:spTgt spid="2">
                                            <p:graphicEl>
                                              <a:dgm id="{93A2B228-F548-4918-8AED-BF7824548514}"/>
                                            </p:graphicEl>
                                          </p:spTgt>
                                        </p:tgtEl>
                                        <p:attrNameLst>
                                          <p:attrName>style.visibility</p:attrName>
                                        </p:attrNameLst>
                                      </p:cBhvr>
                                      <p:to>
                                        <p:strVal val="visible"/>
                                      </p:to>
                                    </p:set>
                                    <p:anim calcmode="lin" valueType="num">
                                      <p:cBhvr>
                                        <p:cTn id="184" dur="250" fill="hold"/>
                                        <p:tgtEl>
                                          <p:spTgt spid="2">
                                            <p:graphicEl>
                                              <a:dgm id="{93A2B228-F548-4918-8AED-BF7824548514}"/>
                                            </p:graphicEl>
                                          </p:spTgt>
                                        </p:tgtEl>
                                        <p:attrNameLst>
                                          <p:attrName>ppt_w</p:attrName>
                                        </p:attrNameLst>
                                      </p:cBhvr>
                                      <p:tavLst>
                                        <p:tav tm="0">
                                          <p:val>
                                            <p:fltVal val="0"/>
                                          </p:val>
                                        </p:tav>
                                        <p:tav tm="100000">
                                          <p:val>
                                            <p:strVal val="#ppt_w"/>
                                          </p:val>
                                        </p:tav>
                                      </p:tavLst>
                                    </p:anim>
                                    <p:anim calcmode="lin" valueType="num">
                                      <p:cBhvr>
                                        <p:cTn id="185" dur="250" fill="hold"/>
                                        <p:tgtEl>
                                          <p:spTgt spid="2">
                                            <p:graphicEl>
                                              <a:dgm id="{93A2B228-F548-4918-8AED-BF7824548514}"/>
                                            </p:graphicEl>
                                          </p:spTgt>
                                        </p:tgtEl>
                                        <p:attrNameLst>
                                          <p:attrName>ppt_h</p:attrName>
                                        </p:attrNameLst>
                                      </p:cBhvr>
                                      <p:tavLst>
                                        <p:tav tm="0">
                                          <p:val>
                                            <p:fltVal val="0"/>
                                          </p:val>
                                        </p:tav>
                                        <p:tav tm="100000">
                                          <p:val>
                                            <p:strVal val="#ppt_h"/>
                                          </p:val>
                                        </p:tav>
                                      </p:tavLst>
                                    </p:anim>
                                    <p:animEffect transition="in" filter="fade">
                                      <p:cBhvr>
                                        <p:cTn id="186" dur="250"/>
                                        <p:tgtEl>
                                          <p:spTgt spid="2">
                                            <p:graphicEl>
                                              <a:dgm id="{93A2B228-F548-4918-8AED-BF7824548514}"/>
                                            </p:graphicEl>
                                          </p:spTgt>
                                        </p:tgtEl>
                                      </p:cBhvr>
                                    </p:animEffect>
                                  </p:childTnLst>
                                </p:cTn>
                              </p:par>
                            </p:childTnLst>
                          </p:cTn>
                        </p:par>
                        <p:par>
                          <p:cTn id="187" fill="hold">
                            <p:stCondLst>
                              <p:cond delay="8800"/>
                            </p:stCondLst>
                            <p:childTnLst>
                              <p:par>
                                <p:cTn id="188" presetID="53" presetClass="entr" presetSubtype="16" fill="hold" grpId="0" nodeType="afterEffect">
                                  <p:stCondLst>
                                    <p:cond delay="0"/>
                                  </p:stCondLst>
                                  <p:childTnLst>
                                    <p:set>
                                      <p:cBhvr>
                                        <p:cTn id="189" dur="1" fill="hold">
                                          <p:stCondLst>
                                            <p:cond delay="0"/>
                                          </p:stCondLst>
                                        </p:cTn>
                                        <p:tgtEl>
                                          <p:spTgt spid="2">
                                            <p:graphicEl>
                                              <a:dgm id="{B88EE843-8C6C-428C-AA84-A207069B4675}"/>
                                            </p:graphicEl>
                                          </p:spTgt>
                                        </p:tgtEl>
                                        <p:attrNameLst>
                                          <p:attrName>style.visibility</p:attrName>
                                        </p:attrNameLst>
                                      </p:cBhvr>
                                      <p:to>
                                        <p:strVal val="visible"/>
                                      </p:to>
                                    </p:set>
                                    <p:anim calcmode="lin" valueType="num">
                                      <p:cBhvr>
                                        <p:cTn id="190" dur="250" fill="hold"/>
                                        <p:tgtEl>
                                          <p:spTgt spid="2">
                                            <p:graphicEl>
                                              <a:dgm id="{B88EE843-8C6C-428C-AA84-A207069B4675}"/>
                                            </p:graphicEl>
                                          </p:spTgt>
                                        </p:tgtEl>
                                        <p:attrNameLst>
                                          <p:attrName>ppt_w</p:attrName>
                                        </p:attrNameLst>
                                      </p:cBhvr>
                                      <p:tavLst>
                                        <p:tav tm="0">
                                          <p:val>
                                            <p:fltVal val="0"/>
                                          </p:val>
                                        </p:tav>
                                        <p:tav tm="100000">
                                          <p:val>
                                            <p:strVal val="#ppt_w"/>
                                          </p:val>
                                        </p:tav>
                                      </p:tavLst>
                                    </p:anim>
                                    <p:anim calcmode="lin" valueType="num">
                                      <p:cBhvr>
                                        <p:cTn id="191" dur="250" fill="hold"/>
                                        <p:tgtEl>
                                          <p:spTgt spid="2">
                                            <p:graphicEl>
                                              <a:dgm id="{B88EE843-8C6C-428C-AA84-A207069B4675}"/>
                                            </p:graphicEl>
                                          </p:spTgt>
                                        </p:tgtEl>
                                        <p:attrNameLst>
                                          <p:attrName>ppt_h</p:attrName>
                                        </p:attrNameLst>
                                      </p:cBhvr>
                                      <p:tavLst>
                                        <p:tav tm="0">
                                          <p:val>
                                            <p:fltVal val="0"/>
                                          </p:val>
                                        </p:tav>
                                        <p:tav tm="100000">
                                          <p:val>
                                            <p:strVal val="#ppt_h"/>
                                          </p:val>
                                        </p:tav>
                                      </p:tavLst>
                                    </p:anim>
                                    <p:animEffect transition="in" filter="fade">
                                      <p:cBhvr>
                                        <p:cTn id="192" dur="250"/>
                                        <p:tgtEl>
                                          <p:spTgt spid="2">
                                            <p:graphicEl>
                                              <a:dgm id="{B88EE843-8C6C-428C-AA84-A207069B4675}"/>
                                            </p:graphicEl>
                                          </p:spTgt>
                                        </p:tgtEl>
                                      </p:cBhvr>
                                    </p:animEffect>
                                  </p:childTnLst>
                                </p:cTn>
                              </p:par>
                            </p:childTnLst>
                          </p:cTn>
                        </p:par>
                        <p:par>
                          <p:cTn id="193" fill="hold">
                            <p:stCondLst>
                              <p:cond delay="9050"/>
                            </p:stCondLst>
                            <p:childTnLst>
                              <p:par>
                                <p:cTn id="194" presetID="53" presetClass="entr" presetSubtype="16" fill="hold" grpId="0" nodeType="afterEffect">
                                  <p:stCondLst>
                                    <p:cond delay="0"/>
                                  </p:stCondLst>
                                  <p:childTnLst>
                                    <p:set>
                                      <p:cBhvr>
                                        <p:cTn id="195" dur="1" fill="hold">
                                          <p:stCondLst>
                                            <p:cond delay="0"/>
                                          </p:stCondLst>
                                        </p:cTn>
                                        <p:tgtEl>
                                          <p:spTgt spid="2">
                                            <p:graphicEl>
                                              <a:dgm id="{60582834-768A-44B3-A1DD-69733704DE2B}"/>
                                            </p:graphicEl>
                                          </p:spTgt>
                                        </p:tgtEl>
                                        <p:attrNameLst>
                                          <p:attrName>style.visibility</p:attrName>
                                        </p:attrNameLst>
                                      </p:cBhvr>
                                      <p:to>
                                        <p:strVal val="visible"/>
                                      </p:to>
                                    </p:set>
                                    <p:anim calcmode="lin" valueType="num">
                                      <p:cBhvr>
                                        <p:cTn id="196" dur="250" fill="hold"/>
                                        <p:tgtEl>
                                          <p:spTgt spid="2">
                                            <p:graphicEl>
                                              <a:dgm id="{60582834-768A-44B3-A1DD-69733704DE2B}"/>
                                            </p:graphicEl>
                                          </p:spTgt>
                                        </p:tgtEl>
                                        <p:attrNameLst>
                                          <p:attrName>ppt_w</p:attrName>
                                        </p:attrNameLst>
                                      </p:cBhvr>
                                      <p:tavLst>
                                        <p:tav tm="0">
                                          <p:val>
                                            <p:fltVal val="0"/>
                                          </p:val>
                                        </p:tav>
                                        <p:tav tm="100000">
                                          <p:val>
                                            <p:strVal val="#ppt_w"/>
                                          </p:val>
                                        </p:tav>
                                      </p:tavLst>
                                    </p:anim>
                                    <p:anim calcmode="lin" valueType="num">
                                      <p:cBhvr>
                                        <p:cTn id="197" dur="250" fill="hold"/>
                                        <p:tgtEl>
                                          <p:spTgt spid="2">
                                            <p:graphicEl>
                                              <a:dgm id="{60582834-768A-44B3-A1DD-69733704DE2B}"/>
                                            </p:graphicEl>
                                          </p:spTgt>
                                        </p:tgtEl>
                                        <p:attrNameLst>
                                          <p:attrName>ppt_h</p:attrName>
                                        </p:attrNameLst>
                                      </p:cBhvr>
                                      <p:tavLst>
                                        <p:tav tm="0">
                                          <p:val>
                                            <p:fltVal val="0"/>
                                          </p:val>
                                        </p:tav>
                                        <p:tav tm="100000">
                                          <p:val>
                                            <p:strVal val="#ppt_h"/>
                                          </p:val>
                                        </p:tav>
                                      </p:tavLst>
                                    </p:anim>
                                    <p:animEffect transition="in" filter="fade">
                                      <p:cBhvr>
                                        <p:cTn id="198" dur="250"/>
                                        <p:tgtEl>
                                          <p:spTgt spid="2">
                                            <p:graphicEl>
                                              <a:dgm id="{60582834-768A-44B3-A1DD-69733704DE2B}"/>
                                            </p:graphicEl>
                                          </p:spTgt>
                                        </p:tgtEl>
                                      </p:cBhvr>
                                    </p:animEffect>
                                  </p:childTnLst>
                                </p:cTn>
                              </p:par>
                            </p:childTnLst>
                          </p:cTn>
                        </p:par>
                        <p:par>
                          <p:cTn id="199" fill="hold">
                            <p:stCondLst>
                              <p:cond delay="9300"/>
                            </p:stCondLst>
                            <p:childTnLst>
                              <p:par>
                                <p:cTn id="200" presetID="53" presetClass="entr" presetSubtype="16" fill="hold" grpId="0" nodeType="afterEffect">
                                  <p:stCondLst>
                                    <p:cond delay="0"/>
                                  </p:stCondLst>
                                  <p:childTnLst>
                                    <p:set>
                                      <p:cBhvr>
                                        <p:cTn id="201" dur="1" fill="hold">
                                          <p:stCondLst>
                                            <p:cond delay="0"/>
                                          </p:stCondLst>
                                        </p:cTn>
                                        <p:tgtEl>
                                          <p:spTgt spid="2">
                                            <p:graphicEl>
                                              <a:dgm id="{A556E2DD-8FD6-4393-A422-E48EA5312766}"/>
                                            </p:graphicEl>
                                          </p:spTgt>
                                        </p:tgtEl>
                                        <p:attrNameLst>
                                          <p:attrName>style.visibility</p:attrName>
                                        </p:attrNameLst>
                                      </p:cBhvr>
                                      <p:to>
                                        <p:strVal val="visible"/>
                                      </p:to>
                                    </p:set>
                                    <p:anim calcmode="lin" valueType="num">
                                      <p:cBhvr>
                                        <p:cTn id="202" dur="250" fill="hold"/>
                                        <p:tgtEl>
                                          <p:spTgt spid="2">
                                            <p:graphicEl>
                                              <a:dgm id="{A556E2DD-8FD6-4393-A422-E48EA5312766}"/>
                                            </p:graphicEl>
                                          </p:spTgt>
                                        </p:tgtEl>
                                        <p:attrNameLst>
                                          <p:attrName>ppt_w</p:attrName>
                                        </p:attrNameLst>
                                      </p:cBhvr>
                                      <p:tavLst>
                                        <p:tav tm="0">
                                          <p:val>
                                            <p:fltVal val="0"/>
                                          </p:val>
                                        </p:tav>
                                        <p:tav tm="100000">
                                          <p:val>
                                            <p:strVal val="#ppt_w"/>
                                          </p:val>
                                        </p:tav>
                                      </p:tavLst>
                                    </p:anim>
                                    <p:anim calcmode="lin" valueType="num">
                                      <p:cBhvr>
                                        <p:cTn id="203" dur="250" fill="hold"/>
                                        <p:tgtEl>
                                          <p:spTgt spid="2">
                                            <p:graphicEl>
                                              <a:dgm id="{A556E2DD-8FD6-4393-A422-E48EA5312766}"/>
                                            </p:graphicEl>
                                          </p:spTgt>
                                        </p:tgtEl>
                                        <p:attrNameLst>
                                          <p:attrName>ppt_h</p:attrName>
                                        </p:attrNameLst>
                                      </p:cBhvr>
                                      <p:tavLst>
                                        <p:tav tm="0">
                                          <p:val>
                                            <p:fltVal val="0"/>
                                          </p:val>
                                        </p:tav>
                                        <p:tav tm="100000">
                                          <p:val>
                                            <p:strVal val="#ppt_h"/>
                                          </p:val>
                                        </p:tav>
                                      </p:tavLst>
                                    </p:anim>
                                    <p:animEffect transition="in" filter="fade">
                                      <p:cBhvr>
                                        <p:cTn id="204" dur="250"/>
                                        <p:tgtEl>
                                          <p:spTgt spid="2">
                                            <p:graphicEl>
                                              <a:dgm id="{A556E2DD-8FD6-4393-A422-E48EA5312766}"/>
                                            </p:graphicEl>
                                          </p:spTgt>
                                        </p:tgtEl>
                                      </p:cBhvr>
                                    </p:animEffect>
                                  </p:childTnLst>
                                </p:cTn>
                              </p:par>
                            </p:childTnLst>
                          </p:cTn>
                        </p:par>
                        <p:par>
                          <p:cTn id="205" fill="hold">
                            <p:stCondLst>
                              <p:cond delay="9550"/>
                            </p:stCondLst>
                            <p:childTnLst>
                              <p:par>
                                <p:cTn id="206" presetID="53" presetClass="entr" presetSubtype="16" fill="hold" grpId="0" nodeType="afterEffect">
                                  <p:stCondLst>
                                    <p:cond delay="0"/>
                                  </p:stCondLst>
                                  <p:childTnLst>
                                    <p:set>
                                      <p:cBhvr>
                                        <p:cTn id="207" dur="1" fill="hold">
                                          <p:stCondLst>
                                            <p:cond delay="0"/>
                                          </p:stCondLst>
                                        </p:cTn>
                                        <p:tgtEl>
                                          <p:spTgt spid="2">
                                            <p:graphicEl>
                                              <a:dgm id="{D20C5052-DFF3-42AD-950F-3062FD1F4C15}"/>
                                            </p:graphicEl>
                                          </p:spTgt>
                                        </p:tgtEl>
                                        <p:attrNameLst>
                                          <p:attrName>style.visibility</p:attrName>
                                        </p:attrNameLst>
                                      </p:cBhvr>
                                      <p:to>
                                        <p:strVal val="visible"/>
                                      </p:to>
                                    </p:set>
                                    <p:anim calcmode="lin" valueType="num">
                                      <p:cBhvr>
                                        <p:cTn id="208" dur="250" fill="hold"/>
                                        <p:tgtEl>
                                          <p:spTgt spid="2">
                                            <p:graphicEl>
                                              <a:dgm id="{D20C5052-DFF3-42AD-950F-3062FD1F4C15}"/>
                                            </p:graphicEl>
                                          </p:spTgt>
                                        </p:tgtEl>
                                        <p:attrNameLst>
                                          <p:attrName>ppt_w</p:attrName>
                                        </p:attrNameLst>
                                      </p:cBhvr>
                                      <p:tavLst>
                                        <p:tav tm="0">
                                          <p:val>
                                            <p:fltVal val="0"/>
                                          </p:val>
                                        </p:tav>
                                        <p:tav tm="100000">
                                          <p:val>
                                            <p:strVal val="#ppt_w"/>
                                          </p:val>
                                        </p:tav>
                                      </p:tavLst>
                                    </p:anim>
                                    <p:anim calcmode="lin" valueType="num">
                                      <p:cBhvr>
                                        <p:cTn id="209" dur="250" fill="hold"/>
                                        <p:tgtEl>
                                          <p:spTgt spid="2">
                                            <p:graphicEl>
                                              <a:dgm id="{D20C5052-DFF3-42AD-950F-3062FD1F4C15}"/>
                                            </p:graphicEl>
                                          </p:spTgt>
                                        </p:tgtEl>
                                        <p:attrNameLst>
                                          <p:attrName>ppt_h</p:attrName>
                                        </p:attrNameLst>
                                      </p:cBhvr>
                                      <p:tavLst>
                                        <p:tav tm="0">
                                          <p:val>
                                            <p:fltVal val="0"/>
                                          </p:val>
                                        </p:tav>
                                        <p:tav tm="100000">
                                          <p:val>
                                            <p:strVal val="#ppt_h"/>
                                          </p:val>
                                        </p:tav>
                                      </p:tavLst>
                                    </p:anim>
                                    <p:animEffect transition="in" filter="fade">
                                      <p:cBhvr>
                                        <p:cTn id="210" dur="250"/>
                                        <p:tgtEl>
                                          <p:spTgt spid="2">
                                            <p:graphicEl>
                                              <a:dgm id="{D20C5052-DFF3-42AD-950F-3062FD1F4C15}"/>
                                            </p:graphicEl>
                                          </p:spTgt>
                                        </p:tgtEl>
                                      </p:cBhvr>
                                    </p:animEffect>
                                  </p:childTnLst>
                                </p:cTn>
                              </p:par>
                            </p:childTnLst>
                          </p:cTn>
                        </p:par>
                        <p:par>
                          <p:cTn id="211" fill="hold">
                            <p:stCondLst>
                              <p:cond delay="9800"/>
                            </p:stCondLst>
                            <p:childTnLst>
                              <p:par>
                                <p:cTn id="212" presetID="53" presetClass="entr" presetSubtype="16" fill="hold" grpId="0" nodeType="afterEffect">
                                  <p:stCondLst>
                                    <p:cond delay="0"/>
                                  </p:stCondLst>
                                  <p:childTnLst>
                                    <p:set>
                                      <p:cBhvr>
                                        <p:cTn id="213" dur="1" fill="hold">
                                          <p:stCondLst>
                                            <p:cond delay="0"/>
                                          </p:stCondLst>
                                        </p:cTn>
                                        <p:tgtEl>
                                          <p:spTgt spid="2">
                                            <p:graphicEl>
                                              <a:dgm id="{D102A64C-BA34-4BCB-9B6B-7D9B1043EC1E}"/>
                                            </p:graphicEl>
                                          </p:spTgt>
                                        </p:tgtEl>
                                        <p:attrNameLst>
                                          <p:attrName>style.visibility</p:attrName>
                                        </p:attrNameLst>
                                      </p:cBhvr>
                                      <p:to>
                                        <p:strVal val="visible"/>
                                      </p:to>
                                    </p:set>
                                    <p:anim calcmode="lin" valueType="num">
                                      <p:cBhvr>
                                        <p:cTn id="214" dur="250" fill="hold"/>
                                        <p:tgtEl>
                                          <p:spTgt spid="2">
                                            <p:graphicEl>
                                              <a:dgm id="{D102A64C-BA34-4BCB-9B6B-7D9B1043EC1E}"/>
                                            </p:graphicEl>
                                          </p:spTgt>
                                        </p:tgtEl>
                                        <p:attrNameLst>
                                          <p:attrName>ppt_w</p:attrName>
                                        </p:attrNameLst>
                                      </p:cBhvr>
                                      <p:tavLst>
                                        <p:tav tm="0">
                                          <p:val>
                                            <p:fltVal val="0"/>
                                          </p:val>
                                        </p:tav>
                                        <p:tav tm="100000">
                                          <p:val>
                                            <p:strVal val="#ppt_w"/>
                                          </p:val>
                                        </p:tav>
                                      </p:tavLst>
                                    </p:anim>
                                    <p:anim calcmode="lin" valueType="num">
                                      <p:cBhvr>
                                        <p:cTn id="215" dur="250" fill="hold"/>
                                        <p:tgtEl>
                                          <p:spTgt spid="2">
                                            <p:graphicEl>
                                              <a:dgm id="{D102A64C-BA34-4BCB-9B6B-7D9B1043EC1E}"/>
                                            </p:graphicEl>
                                          </p:spTgt>
                                        </p:tgtEl>
                                        <p:attrNameLst>
                                          <p:attrName>ppt_h</p:attrName>
                                        </p:attrNameLst>
                                      </p:cBhvr>
                                      <p:tavLst>
                                        <p:tav tm="0">
                                          <p:val>
                                            <p:fltVal val="0"/>
                                          </p:val>
                                        </p:tav>
                                        <p:tav tm="100000">
                                          <p:val>
                                            <p:strVal val="#ppt_h"/>
                                          </p:val>
                                        </p:tav>
                                      </p:tavLst>
                                    </p:anim>
                                    <p:animEffect transition="in" filter="fade">
                                      <p:cBhvr>
                                        <p:cTn id="216" dur="250"/>
                                        <p:tgtEl>
                                          <p:spTgt spid="2">
                                            <p:graphicEl>
                                              <a:dgm id="{D102A64C-BA34-4BCB-9B6B-7D9B1043EC1E}"/>
                                            </p:graphicEl>
                                          </p:spTgt>
                                        </p:tgtEl>
                                      </p:cBhvr>
                                    </p:animEffect>
                                  </p:childTnLst>
                                </p:cTn>
                              </p:par>
                            </p:childTnLst>
                          </p:cTn>
                        </p:par>
                        <p:par>
                          <p:cTn id="217" fill="hold">
                            <p:stCondLst>
                              <p:cond delay="10050"/>
                            </p:stCondLst>
                            <p:childTnLst>
                              <p:par>
                                <p:cTn id="218" presetID="53" presetClass="entr" presetSubtype="16" fill="hold" grpId="0" nodeType="afterEffect">
                                  <p:stCondLst>
                                    <p:cond delay="0"/>
                                  </p:stCondLst>
                                  <p:childTnLst>
                                    <p:set>
                                      <p:cBhvr>
                                        <p:cTn id="219" dur="1" fill="hold">
                                          <p:stCondLst>
                                            <p:cond delay="0"/>
                                          </p:stCondLst>
                                        </p:cTn>
                                        <p:tgtEl>
                                          <p:spTgt spid="2">
                                            <p:graphicEl>
                                              <a:dgm id="{3FCBBA2F-CBA8-406F-89BC-43E4B7A8801A}"/>
                                            </p:graphicEl>
                                          </p:spTgt>
                                        </p:tgtEl>
                                        <p:attrNameLst>
                                          <p:attrName>style.visibility</p:attrName>
                                        </p:attrNameLst>
                                      </p:cBhvr>
                                      <p:to>
                                        <p:strVal val="visible"/>
                                      </p:to>
                                    </p:set>
                                    <p:anim calcmode="lin" valueType="num">
                                      <p:cBhvr>
                                        <p:cTn id="220" dur="250" fill="hold"/>
                                        <p:tgtEl>
                                          <p:spTgt spid="2">
                                            <p:graphicEl>
                                              <a:dgm id="{3FCBBA2F-CBA8-406F-89BC-43E4B7A8801A}"/>
                                            </p:graphicEl>
                                          </p:spTgt>
                                        </p:tgtEl>
                                        <p:attrNameLst>
                                          <p:attrName>ppt_w</p:attrName>
                                        </p:attrNameLst>
                                      </p:cBhvr>
                                      <p:tavLst>
                                        <p:tav tm="0">
                                          <p:val>
                                            <p:fltVal val="0"/>
                                          </p:val>
                                        </p:tav>
                                        <p:tav tm="100000">
                                          <p:val>
                                            <p:strVal val="#ppt_w"/>
                                          </p:val>
                                        </p:tav>
                                      </p:tavLst>
                                    </p:anim>
                                    <p:anim calcmode="lin" valueType="num">
                                      <p:cBhvr>
                                        <p:cTn id="221" dur="250" fill="hold"/>
                                        <p:tgtEl>
                                          <p:spTgt spid="2">
                                            <p:graphicEl>
                                              <a:dgm id="{3FCBBA2F-CBA8-406F-89BC-43E4B7A8801A}"/>
                                            </p:graphicEl>
                                          </p:spTgt>
                                        </p:tgtEl>
                                        <p:attrNameLst>
                                          <p:attrName>ppt_h</p:attrName>
                                        </p:attrNameLst>
                                      </p:cBhvr>
                                      <p:tavLst>
                                        <p:tav tm="0">
                                          <p:val>
                                            <p:fltVal val="0"/>
                                          </p:val>
                                        </p:tav>
                                        <p:tav tm="100000">
                                          <p:val>
                                            <p:strVal val="#ppt_h"/>
                                          </p:val>
                                        </p:tav>
                                      </p:tavLst>
                                    </p:anim>
                                    <p:animEffect transition="in" filter="fade">
                                      <p:cBhvr>
                                        <p:cTn id="222" dur="250"/>
                                        <p:tgtEl>
                                          <p:spTgt spid="2">
                                            <p:graphicEl>
                                              <a:dgm id="{3FCBBA2F-CBA8-406F-89BC-43E4B7A8801A}"/>
                                            </p:graphicEl>
                                          </p:spTgt>
                                        </p:tgtEl>
                                      </p:cBhvr>
                                    </p:animEffect>
                                  </p:childTnLst>
                                </p:cTn>
                              </p:par>
                            </p:childTnLst>
                          </p:cTn>
                        </p:par>
                        <p:par>
                          <p:cTn id="223" fill="hold">
                            <p:stCondLst>
                              <p:cond delay="10300"/>
                            </p:stCondLst>
                            <p:childTnLst>
                              <p:par>
                                <p:cTn id="224" presetID="53" presetClass="entr" presetSubtype="16" fill="hold" grpId="0" nodeType="afterEffect">
                                  <p:stCondLst>
                                    <p:cond delay="0"/>
                                  </p:stCondLst>
                                  <p:childTnLst>
                                    <p:set>
                                      <p:cBhvr>
                                        <p:cTn id="225" dur="1" fill="hold">
                                          <p:stCondLst>
                                            <p:cond delay="0"/>
                                          </p:stCondLst>
                                        </p:cTn>
                                        <p:tgtEl>
                                          <p:spTgt spid="2">
                                            <p:graphicEl>
                                              <a:dgm id="{14280C7B-F14A-4A8F-9346-5E5497188226}"/>
                                            </p:graphicEl>
                                          </p:spTgt>
                                        </p:tgtEl>
                                        <p:attrNameLst>
                                          <p:attrName>style.visibility</p:attrName>
                                        </p:attrNameLst>
                                      </p:cBhvr>
                                      <p:to>
                                        <p:strVal val="visible"/>
                                      </p:to>
                                    </p:set>
                                    <p:anim calcmode="lin" valueType="num">
                                      <p:cBhvr>
                                        <p:cTn id="226" dur="250" fill="hold"/>
                                        <p:tgtEl>
                                          <p:spTgt spid="2">
                                            <p:graphicEl>
                                              <a:dgm id="{14280C7B-F14A-4A8F-9346-5E5497188226}"/>
                                            </p:graphicEl>
                                          </p:spTgt>
                                        </p:tgtEl>
                                        <p:attrNameLst>
                                          <p:attrName>ppt_w</p:attrName>
                                        </p:attrNameLst>
                                      </p:cBhvr>
                                      <p:tavLst>
                                        <p:tav tm="0">
                                          <p:val>
                                            <p:fltVal val="0"/>
                                          </p:val>
                                        </p:tav>
                                        <p:tav tm="100000">
                                          <p:val>
                                            <p:strVal val="#ppt_w"/>
                                          </p:val>
                                        </p:tav>
                                      </p:tavLst>
                                    </p:anim>
                                    <p:anim calcmode="lin" valueType="num">
                                      <p:cBhvr>
                                        <p:cTn id="227" dur="250" fill="hold"/>
                                        <p:tgtEl>
                                          <p:spTgt spid="2">
                                            <p:graphicEl>
                                              <a:dgm id="{14280C7B-F14A-4A8F-9346-5E5497188226}"/>
                                            </p:graphicEl>
                                          </p:spTgt>
                                        </p:tgtEl>
                                        <p:attrNameLst>
                                          <p:attrName>ppt_h</p:attrName>
                                        </p:attrNameLst>
                                      </p:cBhvr>
                                      <p:tavLst>
                                        <p:tav tm="0">
                                          <p:val>
                                            <p:fltVal val="0"/>
                                          </p:val>
                                        </p:tav>
                                        <p:tav tm="100000">
                                          <p:val>
                                            <p:strVal val="#ppt_h"/>
                                          </p:val>
                                        </p:tav>
                                      </p:tavLst>
                                    </p:anim>
                                    <p:animEffect transition="in" filter="fade">
                                      <p:cBhvr>
                                        <p:cTn id="228" dur="250"/>
                                        <p:tgtEl>
                                          <p:spTgt spid="2">
                                            <p:graphicEl>
                                              <a:dgm id="{14280C7B-F14A-4A8F-9346-5E5497188226}"/>
                                            </p:graphicEl>
                                          </p:spTgt>
                                        </p:tgtEl>
                                      </p:cBhvr>
                                    </p:animEffect>
                                  </p:childTnLst>
                                </p:cTn>
                              </p:par>
                            </p:childTnLst>
                          </p:cTn>
                        </p:par>
                        <p:par>
                          <p:cTn id="229" fill="hold">
                            <p:stCondLst>
                              <p:cond delay="10550"/>
                            </p:stCondLst>
                            <p:childTnLst>
                              <p:par>
                                <p:cTn id="230" presetID="53" presetClass="entr" presetSubtype="16" fill="hold" grpId="0" nodeType="afterEffect">
                                  <p:stCondLst>
                                    <p:cond delay="0"/>
                                  </p:stCondLst>
                                  <p:childTnLst>
                                    <p:set>
                                      <p:cBhvr>
                                        <p:cTn id="231" dur="1" fill="hold">
                                          <p:stCondLst>
                                            <p:cond delay="0"/>
                                          </p:stCondLst>
                                        </p:cTn>
                                        <p:tgtEl>
                                          <p:spTgt spid="2">
                                            <p:graphicEl>
                                              <a:dgm id="{CFFC125D-A701-490D-B510-F51EE4E386AA}"/>
                                            </p:graphicEl>
                                          </p:spTgt>
                                        </p:tgtEl>
                                        <p:attrNameLst>
                                          <p:attrName>style.visibility</p:attrName>
                                        </p:attrNameLst>
                                      </p:cBhvr>
                                      <p:to>
                                        <p:strVal val="visible"/>
                                      </p:to>
                                    </p:set>
                                    <p:anim calcmode="lin" valueType="num">
                                      <p:cBhvr>
                                        <p:cTn id="232" dur="250" fill="hold"/>
                                        <p:tgtEl>
                                          <p:spTgt spid="2">
                                            <p:graphicEl>
                                              <a:dgm id="{CFFC125D-A701-490D-B510-F51EE4E386AA}"/>
                                            </p:graphicEl>
                                          </p:spTgt>
                                        </p:tgtEl>
                                        <p:attrNameLst>
                                          <p:attrName>ppt_w</p:attrName>
                                        </p:attrNameLst>
                                      </p:cBhvr>
                                      <p:tavLst>
                                        <p:tav tm="0">
                                          <p:val>
                                            <p:fltVal val="0"/>
                                          </p:val>
                                        </p:tav>
                                        <p:tav tm="100000">
                                          <p:val>
                                            <p:strVal val="#ppt_w"/>
                                          </p:val>
                                        </p:tav>
                                      </p:tavLst>
                                    </p:anim>
                                    <p:anim calcmode="lin" valueType="num">
                                      <p:cBhvr>
                                        <p:cTn id="233" dur="250" fill="hold"/>
                                        <p:tgtEl>
                                          <p:spTgt spid="2">
                                            <p:graphicEl>
                                              <a:dgm id="{CFFC125D-A701-490D-B510-F51EE4E386AA}"/>
                                            </p:graphicEl>
                                          </p:spTgt>
                                        </p:tgtEl>
                                        <p:attrNameLst>
                                          <p:attrName>ppt_h</p:attrName>
                                        </p:attrNameLst>
                                      </p:cBhvr>
                                      <p:tavLst>
                                        <p:tav tm="0">
                                          <p:val>
                                            <p:fltVal val="0"/>
                                          </p:val>
                                        </p:tav>
                                        <p:tav tm="100000">
                                          <p:val>
                                            <p:strVal val="#ppt_h"/>
                                          </p:val>
                                        </p:tav>
                                      </p:tavLst>
                                    </p:anim>
                                    <p:animEffect transition="in" filter="fade">
                                      <p:cBhvr>
                                        <p:cTn id="234" dur="250"/>
                                        <p:tgtEl>
                                          <p:spTgt spid="2">
                                            <p:graphicEl>
                                              <a:dgm id="{CFFC125D-A701-490D-B510-F51EE4E386A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P spid="4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タイトル 3"/>
          <p:cNvSpPr txBox="1">
            <a:spLocks/>
          </p:cNvSpPr>
          <p:nvPr/>
        </p:nvSpPr>
        <p:spPr>
          <a:xfrm>
            <a:off x="781928" y="467811"/>
            <a:ext cx="5534465" cy="7908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ja-JP" sz="4800" b="1" dirty="0" smtClean="0">
                <a:solidFill>
                  <a:schemeClr val="bg1"/>
                </a:solidFill>
              </a:rPr>
              <a:t>Basic Concepts Used</a:t>
            </a:r>
            <a:endParaRPr kumimoji="1" lang="ja-JP" altLang="en-US" sz="4800" b="1" dirty="0">
              <a:solidFill>
                <a:schemeClr val="bg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7276" y="5552626"/>
            <a:ext cx="605751" cy="60575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7278" y="2303252"/>
            <a:ext cx="605751" cy="61863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6664" y="3311306"/>
            <a:ext cx="605751" cy="605751"/>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6664" y="4443928"/>
            <a:ext cx="605751" cy="59313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86664" y="5546182"/>
            <a:ext cx="605751" cy="61863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7277" y="3311305"/>
            <a:ext cx="605751" cy="605751"/>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3776" y="2309696"/>
            <a:ext cx="618639" cy="605750"/>
          </a:xfrm>
          <a:prstGeom prst="rect">
            <a:avLst/>
          </a:prstGeom>
        </p:spPr>
      </p:pic>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1868" y="4437618"/>
            <a:ext cx="605751" cy="605751"/>
          </a:xfrm>
          <a:prstGeom prst="rect">
            <a:avLst/>
          </a:prstGeom>
        </p:spPr>
      </p:pic>
      <p:sp>
        <p:nvSpPr>
          <p:cNvPr id="13" name="TextBox 12"/>
          <p:cNvSpPr txBox="1"/>
          <p:nvPr/>
        </p:nvSpPr>
        <p:spPr>
          <a:xfrm>
            <a:off x="2181498" y="2427905"/>
            <a:ext cx="3396343" cy="369332"/>
          </a:xfrm>
          <a:prstGeom prst="rect">
            <a:avLst/>
          </a:prstGeom>
          <a:noFill/>
        </p:spPr>
        <p:txBody>
          <a:bodyPr wrap="square" rtlCol="0">
            <a:spAutoFit/>
          </a:bodyPr>
          <a:lstStyle/>
          <a:p>
            <a:r>
              <a:rPr lang="en-US" dirty="0" smtClean="0">
                <a:solidFill>
                  <a:schemeClr val="bg1"/>
                </a:solidFill>
              </a:rPr>
              <a:t>Inheritance</a:t>
            </a:r>
            <a:endParaRPr lang="en-US" dirty="0">
              <a:solidFill>
                <a:schemeClr val="bg1"/>
              </a:solidFill>
            </a:endParaRPr>
          </a:p>
        </p:txBody>
      </p:sp>
      <p:sp>
        <p:nvSpPr>
          <p:cNvPr id="14" name="TextBox 13"/>
          <p:cNvSpPr txBox="1"/>
          <p:nvPr/>
        </p:nvSpPr>
        <p:spPr>
          <a:xfrm>
            <a:off x="2181497" y="3429515"/>
            <a:ext cx="3396343" cy="369332"/>
          </a:xfrm>
          <a:prstGeom prst="rect">
            <a:avLst/>
          </a:prstGeom>
          <a:noFill/>
        </p:spPr>
        <p:txBody>
          <a:bodyPr wrap="square" rtlCol="0">
            <a:spAutoFit/>
          </a:bodyPr>
          <a:lstStyle/>
          <a:p>
            <a:r>
              <a:rPr lang="en-US" dirty="0" smtClean="0">
                <a:solidFill>
                  <a:schemeClr val="bg1"/>
                </a:solidFill>
              </a:rPr>
              <a:t>Implementing Runnable Interface</a:t>
            </a:r>
            <a:endParaRPr lang="en-US" dirty="0">
              <a:solidFill>
                <a:schemeClr val="bg1"/>
              </a:solidFill>
            </a:endParaRPr>
          </a:p>
        </p:txBody>
      </p:sp>
      <p:sp>
        <p:nvSpPr>
          <p:cNvPr id="15" name="TextBox 14"/>
          <p:cNvSpPr txBox="1"/>
          <p:nvPr/>
        </p:nvSpPr>
        <p:spPr>
          <a:xfrm>
            <a:off x="2181497" y="4628335"/>
            <a:ext cx="3396343" cy="369332"/>
          </a:xfrm>
          <a:prstGeom prst="rect">
            <a:avLst/>
          </a:prstGeom>
          <a:noFill/>
        </p:spPr>
        <p:txBody>
          <a:bodyPr wrap="square" rtlCol="0">
            <a:spAutoFit/>
          </a:bodyPr>
          <a:lstStyle/>
          <a:p>
            <a:r>
              <a:rPr lang="en-US" dirty="0" smtClean="0">
                <a:solidFill>
                  <a:schemeClr val="bg1"/>
                </a:solidFill>
              </a:rPr>
              <a:t>Running Threads</a:t>
            </a:r>
            <a:endParaRPr lang="en-US" dirty="0">
              <a:solidFill>
                <a:schemeClr val="bg1"/>
              </a:solidFill>
            </a:endParaRPr>
          </a:p>
        </p:txBody>
      </p:sp>
      <p:sp>
        <p:nvSpPr>
          <p:cNvPr id="16" name="TextBox 15"/>
          <p:cNvSpPr txBox="1"/>
          <p:nvPr/>
        </p:nvSpPr>
        <p:spPr>
          <a:xfrm>
            <a:off x="2181496" y="5670835"/>
            <a:ext cx="3396343" cy="369332"/>
          </a:xfrm>
          <a:prstGeom prst="rect">
            <a:avLst/>
          </a:prstGeom>
          <a:noFill/>
        </p:spPr>
        <p:txBody>
          <a:bodyPr wrap="square" rtlCol="0">
            <a:spAutoFit/>
          </a:bodyPr>
          <a:lstStyle/>
          <a:p>
            <a:r>
              <a:rPr lang="en-US" dirty="0" smtClean="0">
                <a:solidFill>
                  <a:schemeClr val="bg1"/>
                </a:solidFill>
              </a:rPr>
              <a:t>Overriding </a:t>
            </a:r>
            <a:r>
              <a:rPr lang="en-US" dirty="0" err="1" smtClean="0">
                <a:solidFill>
                  <a:schemeClr val="bg1"/>
                </a:solidFill>
              </a:rPr>
              <a:t>EventListener</a:t>
            </a:r>
            <a:r>
              <a:rPr lang="en-US" dirty="0" smtClean="0">
                <a:solidFill>
                  <a:schemeClr val="bg1"/>
                </a:solidFill>
              </a:rPr>
              <a:t> Methods</a:t>
            </a:r>
            <a:endParaRPr lang="en-US" dirty="0">
              <a:solidFill>
                <a:schemeClr val="bg1"/>
              </a:solidFill>
            </a:endParaRPr>
          </a:p>
        </p:txBody>
      </p:sp>
      <p:sp>
        <p:nvSpPr>
          <p:cNvPr id="17" name="TextBox 16"/>
          <p:cNvSpPr txBox="1"/>
          <p:nvPr/>
        </p:nvSpPr>
        <p:spPr>
          <a:xfrm>
            <a:off x="7914992" y="2427905"/>
            <a:ext cx="3396343" cy="646331"/>
          </a:xfrm>
          <a:prstGeom prst="rect">
            <a:avLst/>
          </a:prstGeom>
          <a:noFill/>
        </p:spPr>
        <p:txBody>
          <a:bodyPr wrap="square" rtlCol="0">
            <a:spAutoFit/>
          </a:bodyPr>
          <a:lstStyle/>
          <a:p>
            <a:r>
              <a:rPr lang="en-US" dirty="0" smtClean="0">
                <a:solidFill>
                  <a:schemeClr val="bg1"/>
                </a:solidFill>
              </a:rPr>
              <a:t>Overriding Paint() and Repaint() for Image Display</a:t>
            </a:r>
            <a:endParaRPr lang="en-US" dirty="0">
              <a:solidFill>
                <a:schemeClr val="bg1"/>
              </a:solidFill>
            </a:endParaRPr>
          </a:p>
        </p:txBody>
      </p:sp>
      <p:sp>
        <p:nvSpPr>
          <p:cNvPr id="18" name="TextBox 17"/>
          <p:cNvSpPr txBox="1"/>
          <p:nvPr/>
        </p:nvSpPr>
        <p:spPr>
          <a:xfrm>
            <a:off x="7914993" y="3425693"/>
            <a:ext cx="3396343" cy="646331"/>
          </a:xfrm>
          <a:prstGeom prst="rect">
            <a:avLst/>
          </a:prstGeom>
          <a:noFill/>
        </p:spPr>
        <p:txBody>
          <a:bodyPr wrap="square" rtlCol="0">
            <a:spAutoFit/>
          </a:bodyPr>
          <a:lstStyle/>
          <a:p>
            <a:r>
              <a:rPr lang="en-US" dirty="0" smtClean="0">
                <a:solidFill>
                  <a:schemeClr val="bg1"/>
                </a:solidFill>
              </a:rPr>
              <a:t>File Handling to Read Text File Levels</a:t>
            </a:r>
            <a:endParaRPr lang="en-US" dirty="0">
              <a:solidFill>
                <a:schemeClr val="bg1"/>
              </a:solidFill>
            </a:endParaRPr>
          </a:p>
        </p:txBody>
      </p:sp>
      <p:sp>
        <p:nvSpPr>
          <p:cNvPr id="19" name="TextBox 18"/>
          <p:cNvSpPr txBox="1"/>
          <p:nvPr/>
        </p:nvSpPr>
        <p:spPr>
          <a:xfrm>
            <a:off x="7914992" y="4555827"/>
            <a:ext cx="3396343" cy="646331"/>
          </a:xfrm>
          <a:prstGeom prst="rect">
            <a:avLst/>
          </a:prstGeom>
          <a:noFill/>
        </p:spPr>
        <p:txBody>
          <a:bodyPr wrap="square" rtlCol="0">
            <a:spAutoFit/>
          </a:bodyPr>
          <a:lstStyle/>
          <a:p>
            <a:r>
              <a:rPr lang="en-US" dirty="0" smtClean="0">
                <a:solidFill>
                  <a:schemeClr val="bg1"/>
                </a:solidFill>
              </a:rPr>
              <a:t>Exception Handling to ensure correct Image and File Loading</a:t>
            </a:r>
            <a:endParaRPr lang="en-US" dirty="0">
              <a:solidFill>
                <a:schemeClr val="bg1"/>
              </a:solidFill>
            </a:endParaRPr>
          </a:p>
        </p:txBody>
      </p:sp>
      <p:sp>
        <p:nvSpPr>
          <p:cNvPr id="20" name="TextBox 19"/>
          <p:cNvSpPr txBox="1"/>
          <p:nvPr/>
        </p:nvSpPr>
        <p:spPr>
          <a:xfrm>
            <a:off x="7914991" y="5685961"/>
            <a:ext cx="3396343" cy="369332"/>
          </a:xfrm>
          <a:prstGeom prst="rect">
            <a:avLst/>
          </a:prstGeom>
          <a:noFill/>
        </p:spPr>
        <p:txBody>
          <a:bodyPr wrap="square" rtlCol="0">
            <a:spAutoFit/>
          </a:bodyPr>
          <a:lstStyle/>
          <a:p>
            <a:r>
              <a:rPr lang="en-US" dirty="0" smtClean="0">
                <a:solidFill>
                  <a:schemeClr val="bg1"/>
                </a:solidFill>
              </a:rPr>
              <a:t>Creating and Running Game Loop</a:t>
            </a:r>
            <a:endParaRPr lang="en-US" dirty="0">
              <a:solidFill>
                <a:schemeClr val="bg1"/>
              </a:solidFill>
            </a:endParaRPr>
          </a:p>
        </p:txBody>
      </p:sp>
      <p:cxnSp>
        <p:nvCxnSpPr>
          <p:cNvPr id="21" name="Straight Connector 20"/>
          <p:cNvCxnSpPr/>
          <p:nvPr/>
        </p:nvCxnSpPr>
        <p:spPr>
          <a:xfrm rot="5400000">
            <a:off x="3126079" y="-941026"/>
            <a:ext cx="0" cy="4754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7223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0-#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childTnLst>
                          </p:cTn>
                        </p:par>
                        <p:par>
                          <p:cTn id="13" fill="hold">
                            <p:stCondLst>
                              <p:cond delay="13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1800"/>
                            </p:stCondLst>
                            <p:childTnLst>
                              <p:par>
                                <p:cTn id="39" presetID="10" presetClass="entr" presetSubtype="0"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P spid="17" grpId="0"/>
      <p:bldP spid="18" grpId="0"/>
      <p:bldP spid="19"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023" y="4712676"/>
            <a:ext cx="9141729" cy="1880678"/>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023" y="2272084"/>
            <a:ext cx="4121834" cy="2317400"/>
          </a:xfrm>
          <a:prstGeom prst="rect">
            <a:avLst/>
          </a:prstGeom>
        </p:spPr>
      </p:pic>
      <p:sp>
        <p:nvSpPr>
          <p:cNvPr id="5" name="タイトル 11"/>
          <p:cNvSpPr txBox="1">
            <a:spLocks/>
          </p:cNvSpPr>
          <p:nvPr/>
        </p:nvSpPr>
        <p:spPr>
          <a:xfrm>
            <a:off x="3794245" y="316823"/>
            <a:ext cx="8266755"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smtClean="0">
                <a:solidFill>
                  <a:schemeClr val="bg1"/>
                </a:solidFill>
              </a:rPr>
              <a:t>Dynamic Background</a:t>
            </a:r>
            <a:endParaRPr kumimoji="1" lang="ja-JP" altLang="en-US" b="1" dirty="0">
              <a:solidFill>
                <a:schemeClr val="bg1"/>
              </a:solidFill>
            </a:endParaRPr>
          </a:p>
        </p:txBody>
      </p:sp>
      <p:cxnSp>
        <p:nvCxnSpPr>
          <p:cNvPr id="6" name="Straight Connector 5"/>
          <p:cNvCxnSpPr/>
          <p:nvPr/>
        </p:nvCxnSpPr>
        <p:spPr>
          <a:xfrm rot="5400000">
            <a:off x="8983692" y="-265780"/>
            <a:ext cx="0" cy="32004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2000" y="2645954"/>
            <a:ext cx="6499274" cy="1569660"/>
          </a:xfrm>
          <a:prstGeom prst="rect">
            <a:avLst/>
          </a:prstGeom>
          <a:noFill/>
        </p:spPr>
        <p:txBody>
          <a:bodyPr wrap="square" rtlCol="0">
            <a:spAutoFit/>
          </a:bodyPr>
          <a:lstStyle/>
          <a:p>
            <a:pPr algn="just"/>
            <a:r>
              <a:rPr lang="en-US" sz="2400" dirty="0" smtClean="0">
                <a:solidFill>
                  <a:schemeClr val="bg1"/>
                </a:solidFill>
              </a:rPr>
              <a:t>We coded the menu logics so that the background continuously revolves in a small circle with very low speed, to create a dynamic effect with respect to the static logos and buttons</a:t>
            </a:r>
            <a:endParaRPr lang="en-US" sz="2400" dirty="0">
              <a:solidFill>
                <a:schemeClr val="bg1"/>
              </a:solidFill>
            </a:endParaRPr>
          </a:p>
        </p:txBody>
      </p:sp>
    </p:spTree>
    <p:extLst>
      <p:ext uri="{BB962C8B-B14F-4D97-AF65-F5344CB8AC3E}">
        <p14:creationId xmlns:p14="http://schemas.microsoft.com/office/powerpoint/2010/main" val="18557851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decel="10000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1000" fill="hold"/>
                                        <p:tgtEl>
                                          <p:spTgt spid="4"/>
                                        </p:tgtEl>
                                        <p:attrNameLst>
                                          <p:attrName>ppt_x</p:attrName>
                                        </p:attrNameLst>
                                      </p:cBhvr>
                                      <p:tavLst>
                                        <p:tav tm="0">
                                          <p:val>
                                            <p:strVal val="0-#ppt_w/2"/>
                                          </p:val>
                                        </p:tav>
                                        <p:tav tm="100000">
                                          <p:val>
                                            <p:strVal val="#ppt_x"/>
                                          </p:val>
                                        </p:tav>
                                      </p:tavLst>
                                    </p:anim>
                                    <p:anim calcmode="lin" valueType="num">
                                      <p:cBhvr additive="base">
                                        <p:cTn id="17" dur="10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decel="10000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000" fill="hold"/>
                                        <p:tgtEl>
                                          <p:spTgt spid="3"/>
                                        </p:tgtEl>
                                        <p:attrNameLst>
                                          <p:attrName>ppt_x</p:attrName>
                                        </p:attrNameLst>
                                      </p:cBhvr>
                                      <p:tavLst>
                                        <p:tav tm="0">
                                          <p:val>
                                            <p:strVal val="0-#ppt_w/2"/>
                                          </p:val>
                                        </p:tav>
                                        <p:tav tm="100000">
                                          <p:val>
                                            <p:strVal val="#ppt_x"/>
                                          </p:val>
                                        </p:tav>
                                      </p:tavLst>
                                    </p:anim>
                                    <p:anim calcmode="lin" valueType="num">
                                      <p:cBhvr additive="base">
                                        <p:cTn id="21" dur="1000" fill="hold"/>
                                        <p:tgtEl>
                                          <p:spTgt spid="3"/>
                                        </p:tgtEl>
                                        <p:attrNameLst>
                                          <p:attrName>ppt_y</p:attrName>
                                        </p:attrNameLst>
                                      </p:cBhvr>
                                      <p:tavLst>
                                        <p:tav tm="0">
                                          <p:val>
                                            <p:strVal val="#ppt_y"/>
                                          </p:val>
                                        </p:tav>
                                        <p:tav tm="100000">
                                          <p:val>
                                            <p:strVal val="#ppt_y"/>
                                          </p:val>
                                        </p:tav>
                                      </p:tavLst>
                                    </p:anim>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sharpenSoften amount="-100000"/>
                    </a14:imgEffect>
                    <a14:imgEffect>
                      <a14:brightnessContrast bright="-1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0129" y="2486234"/>
            <a:ext cx="6392248" cy="408576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066" y="1681177"/>
            <a:ext cx="4533559" cy="4890824"/>
          </a:xfrm>
          <a:prstGeom prst="rect">
            <a:avLst/>
          </a:prstGeom>
        </p:spPr>
      </p:pic>
      <p:sp>
        <p:nvSpPr>
          <p:cNvPr id="5" name="タイトル 11"/>
          <p:cNvSpPr txBox="1">
            <a:spLocks/>
          </p:cNvSpPr>
          <p:nvPr/>
        </p:nvSpPr>
        <p:spPr>
          <a:xfrm>
            <a:off x="654147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kumimoji="1" lang="en-US" altLang="ja-JP" b="1" dirty="0" smtClean="0">
                <a:solidFill>
                  <a:schemeClr val="bg1"/>
                </a:solidFill>
              </a:rPr>
              <a:t>Animation Logic</a:t>
            </a:r>
            <a:endParaRPr kumimoji="1" lang="ja-JP" altLang="en-US" b="1" dirty="0">
              <a:solidFill>
                <a:schemeClr val="bg1"/>
              </a:solidFill>
            </a:endParaRPr>
          </a:p>
        </p:txBody>
      </p:sp>
      <p:cxnSp>
        <p:nvCxnSpPr>
          <p:cNvPr id="6" name="Straight Connector 5"/>
          <p:cNvCxnSpPr/>
          <p:nvPr/>
        </p:nvCxnSpPr>
        <p:spPr>
          <a:xfrm flipH="1">
            <a:off x="8410433" y="1292217"/>
            <a:ext cx="3200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タイトル 11"/>
          <p:cNvSpPr txBox="1">
            <a:spLocks/>
          </p:cNvSpPr>
          <p:nvPr/>
        </p:nvSpPr>
        <p:spPr>
          <a:xfrm>
            <a:off x="110197" y="316823"/>
            <a:ext cx="5519523" cy="719986"/>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ja-JP" b="1" dirty="0" smtClean="0">
                <a:solidFill>
                  <a:schemeClr val="bg1"/>
                </a:solidFill>
              </a:rPr>
              <a:t>Event Handling</a:t>
            </a:r>
            <a:endParaRPr kumimoji="1" lang="ja-JP" altLang="en-US" b="1" dirty="0">
              <a:solidFill>
                <a:schemeClr val="bg1"/>
              </a:solidFill>
            </a:endParaRPr>
          </a:p>
        </p:txBody>
      </p:sp>
      <p:cxnSp>
        <p:nvCxnSpPr>
          <p:cNvPr id="9" name="Straight Connector 8"/>
          <p:cNvCxnSpPr/>
          <p:nvPr/>
        </p:nvCxnSpPr>
        <p:spPr>
          <a:xfrm flipH="1">
            <a:off x="276962" y="1292217"/>
            <a:ext cx="320040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72685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 fill="hold" nodeType="withEffect">
                                  <p:stCondLst>
                                    <p:cond delay="7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2" presetClass="entr" presetSubtype="8" decel="10000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0-#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8" decel="10000" fill="hold" nodeType="withEffect">
                                  <p:stCondLst>
                                    <p:cond delay="7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750" fill="hold"/>
                                        <p:tgtEl>
                                          <p:spTgt spid="9"/>
                                        </p:tgtEl>
                                        <p:attrNameLst>
                                          <p:attrName>ppt_x</p:attrName>
                                        </p:attrNameLst>
                                      </p:cBhvr>
                                      <p:tavLst>
                                        <p:tav tm="0">
                                          <p:val>
                                            <p:strVal val="0-#ppt_w/2"/>
                                          </p:val>
                                        </p:tav>
                                        <p:tav tm="100000">
                                          <p:val>
                                            <p:strVal val="#ppt_x"/>
                                          </p:val>
                                        </p:tav>
                                      </p:tavLst>
                                    </p:anim>
                                    <p:anim calcmode="lin" valueType="num">
                                      <p:cBhvr additive="base">
                                        <p:cTn id="21" dur="75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3000"/>
                            </p:stCondLst>
                            <p:childTnLst>
                              <p:par>
                                <p:cTn id="23" presetID="2" presetClass="entr" presetSubtype="8" decel="10000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1000" fill="hold"/>
                                        <p:tgtEl>
                                          <p:spTgt spid="3"/>
                                        </p:tgtEl>
                                        <p:attrNameLst>
                                          <p:attrName>ppt_x</p:attrName>
                                        </p:attrNameLst>
                                      </p:cBhvr>
                                      <p:tavLst>
                                        <p:tav tm="0">
                                          <p:val>
                                            <p:strVal val="0-#ppt_w/2"/>
                                          </p:val>
                                        </p:tav>
                                        <p:tav tm="100000">
                                          <p:val>
                                            <p:strVal val="#ppt_x"/>
                                          </p:val>
                                        </p:tav>
                                      </p:tavLst>
                                    </p:anim>
                                    <p:anim calcmode="lin" valueType="num">
                                      <p:cBhvr additive="base">
                                        <p:cTn id="26" dur="1000" fill="hold"/>
                                        <p:tgtEl>
                                          <p:spTgt spid="3"/>
                                        </p:tgtEl>
                                        <p:attrNameLst>
                                          <p:attrName>ppt_y</p:attrName>
                                        </p:attrNameLst>
                                      </p:cBhvr>
                                      <p:tavLst>
                                        <p:tav tm="0">
                                          <p:val>
                                            <p:strVal val="#ppt_y"/>
                                          </p:val>
                                        </p:tav>
                                        <p:tav tm="100000">
                                          <p:val>
                                            <p:strVal val="#ppt_y"/>
                                          </p:val>
                                        </p:tav>
                                      </p:tavLst>
                                    </p:anim>
                                  </p:childTnLst>
                                </p:cTn>
                              </p:par>
                              <p:par>
                                <p:cTn id="27" presetID="2" presetClass="entr" presetSubtype="2"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1000" fill="hold"/>
                                        <p:tgtEl>
                                          <p:spTgt spid="2"/>
                                        </p:tgtEl>
                                        <p:attrNameLst>
                                          <p:attrName>ppt_x</p:attrName>
                                        </p:attrNameLst>
                                      </p:cBhvr>
                                      <p:tavLst>
                                        <p:tav tm="0">
                                          <p:val>
                                            <p:strVal val="1+#ppt_w/2"/>
                                          </p:val>
                                        </p:tav>
                                        <p:tav tm="100000">
                                          <p:val>
                                            <p:strVal val="#ppt_x"/>
                                          </p:val>
                                        </p:tav>
                                      </p:tavLst>
                                    </p:anim>
                                    <p:anim calcmode="lin" valueType="num">
                                      <p:cBhvr additive="base">
                                        <p:cTn id="30"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382</Words>
  <Application>Microsoft Office PowerPoint</Application>
  <PresentationFormat>Widescreen</PresentationFormat>
  <Paragraphs>71</Paragraphs>
  <Slides>16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游ゴシック Light</vt:lpstr>
      <vt:lpstr>Arial</vt:lpstr>
      <vt:lpstr>Calibri</vt:lpstr>
      <vt:lpstr>Calibri Light</vt:lpstr>
      <vt:lpstr>Gill Sans</vt:lpstr>
      <vt:lpstr>Lato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Saad Hussaini</dc:creator>
  <cp:lastModifiedBy>Muhammad Saad Hussaini</cp:lastModifiedBy>
  <cp:revision>59</cp:revision>
  <dcterms:created xsi:type="dcterms:W3CDTF">2018-05-19T11:57:56Z</dcterms:created>
  <dcterms:modified xsi:type="dcterms:W3CDTF">2018-05-20T13:54:33Z</dcterms:modified>
</cp:coreProperties>
</file>